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4" r:id="rId4"/>
    <p:sldId id="263" r:id="rId5"/>
    <p:sldId id="265" r:id="rId6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dgewater Country Estate" userId="8e7e852c725b82b4" providerId="LiveId" clId="{E8A509D6-06BE-439C-BCD7-EB7F8C64AEF1}"/>
    <pc:docChg chg="undo custSel modSld">
      <pc:chgData name="Bridgewater Country Estate" userId="8e7e852c725b82b4" providerId="LiveId" clId="{E8A509D6-06BE-439C-BCD7-EB7F8C64AEF1}" dt="2025-03-27T01:31:19.674" v="473" actId="1076"/>
      <pc:docMkLst>
        <pc:docMk/>
      </pc:docMkLst>
      <pc:sldChg chg="modSp mod">
        <pc:chgData name="Bridgewater Country Estate" userId="8e7e852c725b82b4" providerId="LiveId" clId="{E8A509D6-06BE-439C-BCD7-EB7F8C64AEF1}" dt="2025-03-27T01:19:53.328" v="192" actId="20577"/>
        <pc:sldMkLst>
          <pc:docMk/>
          <pc:sldMk cId="134695329" sldId="262"/>
        </pc:sldMkLst>
        <pc:spChg chg="mod">
          <ac:chgData name="Bridgewater Country Estate" userId="8e7e852c725b82b4" providerId="LiveId" clId="{E8A509D6-06BE-439C-BCD7-EB7F8C64AEF1}" dt="2025-03-27T01:12:44.189" v="39" actId="20577"/>
          <ac:spMkLst>
            <pc:docMk/>
            <pc:sldMk cId="134695329" sldId="262"/>
            <ac:spMk id="6" creationId="{2694EEAD-33A0-BBFB-97B7-8B3C89931AE9}"/>
          </ac:spMkLst>
        </pc:spChg>
        <pc:spChg chg="mod">
          <ac:chgData name="Bridgewater Country Estate" userId="8e7e852c725b82b4" providerId="LiveId" clId="{E8A509D6-06BE-439C-BCD7-EB7F8C64AEF1}" dt="2025-03-27T01:11:44.762" v="10" actId="20577"/>
          <ac:spMkLst>
            <pc:docMk/>
            <pc:sldMk cId="134695329" sldId="262"/>
            <ac:spMk id="7" creationId="{12F01A32-D094-D35A-F495-B08E2AE3F579}"/>
          </ac:spMkLst>
        </pc:spChg>
        <pc:spChg chg="mod">
          <ac:chgData name="Bridgewater Country Estate" userId="8e7e852c725b82b4" providerId="LiveId" clId="{E8A509D6-06BE-439C-BCD7-EB7F8C64AEF1}" dt="2025-03-27T01:18:47.930" v="181" actId="20577"/>
          <ac:spMkLst>
            <pc:docMk/>
            <pc:sldMk cId="134695329" sldId="262"/>
            <ac:spMk id="8" creationId="{B439E60B-4728-DFE0-321C-905095B7E51A}"/>
          </ac:spMkLst>
        </pc:spChg>
        <pc:spChg chg="mod">
          <ac:chgData name="Bridgewater Country Estate" userId="8e7e852c725b82b4" providerId="LiveId" clId="{E8A509D6-06BE-439C-BCD7-EB7F8C64AEF1}" dt="2025-03-27T01:11:46.898" v="11" actId="20577"/>
          <ac:spMkLst>
            <pc:docMk/>
            <pc:sldMk cId="134695329" sldId="262"/>
            <ac:spMk id="9" creationId="{47D6764A-1669-EA2B-8DE7-342CF9B143D2}"/>
          </ac:spMkLst>
        </pc:spChg>
        <pc:spChg chg="mod">
          <ac:chgData name="Bridgewater Country Estate" userId="8e7e852c725b82b4" providerId="LiveId" clId="{E8A509D6-06BE-439C-BCD7-EB7F8C64AEF1}" dt="2025-03-27T01:11:48.521" v="12" actId="20577"/>
          <ac:spMkLst>
            <pc:docMk/>
            <pc:sldMk cId="134695329" sldId="262"/>
            <ac:spMk id="10" creationId="{F9275533-F602-6A8A-63A4-A98C6A9DCDB2}"/>
          </ac:spMkLst>
        </pc:spChg>
        <pc:spChg chg="mod">
          <ac:chgData name="Bridgewater Country Estate" userId="8e7e852c725b82b4" providerId="LiveId" clId="{E8A509D6-06BE-439C-BCD7-EB7F8C64AEF1}" dt="2025-03-27T01:11:50.030" v="13" actId="20577"/>
          <ac:spMkLst>
            <pc:docMk/>
            <pc:sldMk cId="134695329" sldId="262"/>
            <ac:spMk id="11" creationId="{3331D6C1-55F2-5F87-2B40-8636CE2F4042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4695329" sldId="262"/>
            <ac:spMk id="13" creationId="{ECBC3CB0-2751-AB97-D73C-3472132ECF38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4695329" sldId="262"/>
            <ac:spMk id="14" creationId="{3E6D9A5E-F30F-3B33-44DE-C347EEC6FE9B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4695329" sldId="262"/>
            <ac:spMk id="15" creationId="{79F447E1-3066-5C9E-43DD-BA209CF51772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4695329" sldId="262"/>
            <ac:spMk id="16" creationId="{8CF4E6BB-1817-88AE-1E5E-2F78280A4649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4695329" sldId="262"/>
            <ac:spMk id="17" creationId="{C500F5A5-5029-CF13-826A-EF9E0019A8A0}"/>
          </ac:spMkLst>
        </pc:spChg>
        <pc:spChg chg="mod">
          <ac:chgData name="Bridgewater Country Estate" userId="8e7e852c725b82b4" providerId="LiveId" clId="{E8A509D6-06BE-439C-BCD7-EB7F8C64AEF1}" dt="2025-03-27T01:12:41.489" v="37" actId="20577"/>
          <ac:spMkLst>
            <pc:docMk/>
            <pc:sldMk cId="134695329" sldId="262"/>
            <ac:spMk id="21" creationId="{19D2EE38-CD03-13CC-445A-B41B50CF3D01}"/>
          </ac:spMkLst>
        </pc:spChg>
        <pc:spChg chg="mod">
          <ac:chgData name="Bridgewater Country Estate" userId="8e7e852c725b82b4" providerId="LiveId" clId="{E8A509D6-06BE-439C-BCD7-EB7F8C64AEF1}" dt="2025-03-27T01:11:53.068" v="14" actId="20577"/>
          <ac:spMkLst>
            <pc:docMk/>
            <pc:sldMk cId="134695329" sldId="262"/>
            <ac:spMk id="22" creationId="{BF49A3F8-F1C3-AC03-7158-2C764C332047}"/>
          </ac:spMkLst>
        </pc:spChg>
        <pc:spChg chg="mod">
          <ac:chgData name="Bridgewater Country Estate" userId="8e7e852c725b82b4" providerId="LiveId" clId="{E8A509D6-06BE-439C-BCD7-EB7F8C64AEF1}" dt="2025-03-27T01:11:55.259" v="15" actId="20577"/>
          <ac:spMkLst>
            <pc:docMk/>
            <pc:sldMk cId="134695329" sldId="262"/>
            <ac:spMk id="23" creationId="{9DA710B5-EC80-5F14-6E16-B344D1799D26}"/>
          </ac:spMkLst>
        </pc:spChg>
        <pc:spChg chg="mod">
          <ac:chgData name="Bridgewater Country Estate" userId="8e7e852c725b82b4" providerId="LiveId" clId="{E8A509D6-06BE-439C-BCD7-EB7F8C64AEF1}" dt="2025-03-27T01:11:56.708" v="16" actId="20577"/>
          <ac:spMkLst>
            <pc:docMk/>
            <pc:sldMk cId="134695329" sldId="262"/>
            <ac:spMk id="24" creationId="{F9F3DAFE-A4D9-8C72-E865-3919513566D6}"/>
          </ac:spMkLst>
        </pc:spChg>
        <pc:spChg chg="mod">
          <ac:chgData name="Bridgewater Country Estate" userId="8e7e852c725b82b4" providerId="LiveId" clId="{E8A509D6-06BE-439C-BCD7-EB7F8C64AEF1}" dt="2025-03-27T01:11:58.987" v="17" actId="20577"/>
          <ac:spMkLst>
            <pc:docMk/>
            <pc:sldMk cId="134695329" sldId="262"/>
            <ac:spMk id="25" creationId="{B2BB6AC7-5BDD-1625-3240-E8CFD6D4BD4B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4695329" sldId="262"/>
            <ac:spMk id="27" creationId="{B9C7BFC6-4B5E-100E-705F-B84F30AE7C80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4695329" sldId="262"/>
            <ac:spMk id="31" creationId="{BCCAD176-659A-A368-40D1-A4D834FE11F3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4695329" sldId="262"/>
            <ac:spMk id="32" creationId="{0AA6DAC3-0941-1837-5472-A09A317BB2D2}"/>
          </ac:spMkLst>
        </pc:spChg>
        <pc:spChg chg="mod">
          <ac:chgData name="Bridgewater Country Estate" userId="8e7e852c725b82b4" providerId="LiveId" clId="{E8A509D6-06BE-439C-BCD7-EB7F8C64AEF1}" dt="2025-03-27T01:12:49.713" v="40" actId="20577"/>
          <ac:spMkLst>
            <pc:docMk/>
            <pc:sldMk cId="134695329" sldId="262"/>
            <ac:spMk id="37" creationId="{E5CB0E52-23F7-DEEE-2236-A459BCB29977}"/>
          </ac:spMkLst>
        </pc:spChg>
        <pc:spChg chg="mod">
          <ac:chgData name="Bridgewater Country Estate" userId="8e7e852c725b82b4" providerId="LiveId" clId="{E8A509D6-06BE-439C-BCD7-EB7F8C64AEF1}" dt="2025-03-27T01:12:51.948" v="41" actId="20577"/>
          <ac:spMkLst>
            <pc:docMk/>
            <pc:sldMk cId="134695329" sldId="262"/>
            <ac:spMk id="38" creationId="{E2AAE2D9-9D49-F10D-22FD-5E567997EE0A}"/>
          </ac:spMkLst>
        </pc:spChg>
        <pc:spChg chg="mod">
          <ac:chgData name="Bridgewater Country Estate" userId="8e7e852c725b82b4" providerId="LiveId" clId="{E8A509D6-06BE-439C-BCD7-EB7F8C64AEF1}" dt="2025-03-27T01:12:54" v="42" actId="20577"/>
          <ac:spMkLst>
            <pc:docMk/>
            <pc:sldMk cId="134695329" sldId="262"/>
            <ac:spMk id="39" creationId="{63CF5184-432B-E787-8177-2DAA9FA335AC}"/>
          </ac:spMkLst>
        </pc:spChg>
        <pc:spChg chg="mod">
          <ac:chgData name="Bridgewater Country Estate" userId="8e7e852c725b82b4" providerId="LiveId" clId="{E8A509D6-06BE-439C-BCD7-EB7F8C64AEF1}" dt="2025-03-27T01:12:56.532" v="43" actId="20577"/>
          <ac:spMkLst>
            <pc:docMk/>
            <pc:sldMk cId="134695329" sldId="262"/>
            <ac:spMk id="40" creationId="{78293544-321B-B4B5-D89C-652658B54D70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4695329" sldId="262"/>
            <ac:spMk id="41" creationId="{EC702F35-1D5E-1440-A345-7D3189CE92E4}"/>
          </ac:spMkLst>
        </pc:spChg>
        <pc:spChg chg="mod">
          <ac:chgData name="Bridgewater Country Estate" userId="8e7e852c725b82b4" providerId="LiveId" clId="{E8A509D6-06BE-439C-BCD7-EB7F8C64AEF1}" dt="2025-03-27T01:12:59.176" v="45" actId="20577"/>
          <ac:spMkLst>
            <pc:docMk/>
            <pc:sldMk cId="134695329" sldId="262"/>
            <ac:spMk id="42" creationId="{39AC9820-EED3-D950-23A5-645FA76C455D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4695329" sldId="262"/>
            <ac:spMk id="46" creationId="{FFE4A18F-19E5-C7B9-0E3F-C4CD6F878E71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4695329" sldId="262"/>
            <ac:spMk id="47" creationId="{78356988-D913-FDD3-934E-9B95D05F45E9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4695329" sldId="262"/>
            <ac:spMk id="48" creationId="{74D764FB-6187-64C9-1E62-EB8E903AF48A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4695329" sldId="262"/>
            <ac:spMk id="49" creationId="{45590763-83F9-617E-7540-33772044436C}"/>
          </ac:spMkLst>
        </pc:spChg>
        <pc:spChg chg="mod">
          <ac:chgData name="Bridgewater Country Estate" userId="8e7e852c725b82b4" providerId="LiveId" clId="{E8A509D6-06BE-439C-BCD7-EB7F8C64AEF1}" dt="2025-03-27T01:12:43.096" v="38" actId="20577"/>
          <ac:spMkLst>
            <pc:docMk/>
            <pc:sldMk cId="134695329" sldId="262"/>
            <ac:spMk id="175" creationId="{91FBC925-67C6-47A2-B1A5-25AD31438761}"/>
          </ac:spMkLst>
        </pc:spChg>
        <pc:spChg chg="mod">
          <ac:chgData name="Bridgewater Country Estate" userId="8e7e852c725b82b4" providerId="LiveId" clId="{E8A509D6-06BE-439C-BCD7-EB7F8C64AEF1}" dt="2025-03-27T01:11:33.233" v="6" actId="20577"/>
          <ac:spMkLst>
            <pc:docMk/>
            <pc:sldMk cId="134695329" sldId="262"/>
            <ac:spMk id="176" creationId="{5C0A5D84-9BB0-4AC6-AF79-399ADC1B883F}"/>
          </ac:spMkLst>
        </pc:spChg>
        <pc:spChg chg="mod">
          <ac:chgData name="Bridgewater Country Estate" userId="8e7e852c725b82b4" providerId="LiveId" clId="{E8A509D6-06BE-439C-BCD7-EB7F8C64AEF1}" dt="2025-03-27T01:11:37.866" v="7" actId="20577"/>
          <ac:spMkLst>
            <pc:docMk/>
            <pc:sldMk cId="134695329" sldId="262"/>
            <ac:spMk id="177" creationId="{3F0AC44B-C5B2-4C94-869B-DE5E79D24B63}"/>
          </ac:spMkLst>
        </pc:spChg>
        <pc:spChg chg="mod">
          <ac:chgData name="Bridgewater Country Estate" userId="8e7e852c725b82b4" providerId="LiveId" clId="{E8A509D6-06BE-439C-BCD7-EB7F8C64AEF1}" dt="2025-03-27T01:11:39.952" v="8" actId="20577"/>
          <ac:spMkLst>
            <pc:docMk/>
            <pc:sldMk cId="134695329" sldId="262"/>
            <ac:spMk id="178" creationId="{558BB3CD-0434-4D29-91B1-26159E921B1C}"/>
          </ac:spMkLst>
        </pc:spChg>
        <pc:spChg chg="mod">
          <ac:chgData name="Bridgewater Country Estate" userId="8e7e852c725b82b4" providerId="LiveId" clId="{E8A509D6-06BE-439C-BCD7-EB7F8C64AEF1}" dt="2025-03-27T01:11:41.964" v="9" actId="20577"/>
          <ac:spMkLst>
            <pc:docMk/>
            <pc:sldMk cId="134695329" sldId="262"/>
            <ac:spMk id="179" creationId="{808C8153-7A1F-40E8-866C-FC4A95B49677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4695329" sldId="262"/>
            <ac:spMk id="181" creationId="{EB465450-09A8-4622-AB6B-A0A367F4EEF7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4695329" sldId="262"/>
            <ac:spMk id="182" creationId="{86ED55DD-B2C4-4FDC-B6E7-8C6B4F076B4F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4695329" sldId="262"/>
            <ac:spMk id="183" creationId="{9585A673-8F26-44DE-B469-16482E2CF38D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4695329" sldId="262"/>
            <ac:spMk id="184" creationId="{C82141BF-7A4C-4C79-8A7B-E3AD0D89F5C6}"/>
          </ac:spMkLst>
        </pc:spChg>
        <pc:spChg chg="mod">
          <ac:chgData name="Bridgewater Country Estate" userId="8e7e852c725b82b4" providerId="LiveId" clId="{E8A509D6-06BE-439C-BCD7-EB7F8C64AEF1}" dt="2025-03-27T01:12:39.220" v="35" actId="20577"/>
          <ac:spMkLst>
            <pc:docMk/>
            <pc:sldMk cId="134695329" sldId="262"/>
            <ac:spMk id="1029" creationId="{9132FC8A-03C8-DEFE-E4F6-BE91442DBD9B}"/>
          </ac:spMkLst>
        </pc:spChg>
        <pc:spChg chg="mod">
          <ac:chgData name="Bridgewater Country Estate" userId="8e7e852c725b82b4" providerId="LiveId" clId="{E8A509D6-06BE-439C-BCD7-EB7F8C64AEF1}" dt="2025-03-27T01:12:20.921" v="26" actId="20577"/>
          <ac:spMkLst>
            <pc:docMk/>
            <pc:sldMk cId="134695329" sldId="262"/>
            <ac:spMk id="1030" creationId="{C7DA79D1-B4CE-B287-9DB9-08368DA6315A}"/>
          </ac:spMkLst>
        </pc:spChg>
        <pc:spChg chg="mod">
          <ac:chgData name="Bridgewater Country Estate" userId="8e7e852c725b82b4" providerId="LiveId" clId="{E8A509D6-06BE-439C-BCD7-EB7F8C64AEF1}" dt="2025-03-27T01:12:22.017" v="27" actId="20577"/>
          <ac:spMkLst>
            <pc:docMk/>
            <pc:sldMk cId="134695329" sldId="262"/>
            <ac:spMk id="1031" creationId="{E2AA0138-F971-639C-C793-4AD549E07E2E}"/>
          </ac:spMkLst>
        </pc:spChg>
        <pc:spChg chg="mod">
          <ac:chgData name="Bridgewater Country Estate" userId="8e7e852c725b82b4" providerId="LiveId" clId="{E8A509D6-06BE-439C-BCD7-EB7F8C64AEF1}" dt="2025-03-27T01:12:25.930" v="31" actId="20577"/>
          <ac:spMkLst>
            <pc:docMk/>
            <pc:sldMk cId="134695329" sldId="262"/>
            <ac:spMk id="1032" creationId="{A8E9E302-A8EA-340A-1ACB-433F1D3E4A1F}"/>
          </ac:spMkLst>
        </pc:spChg>
        <pc:spChg chg="mod">
          <ac:chgData name="Bridgewater Country Estate" userId="8e7e852c725b82b4" providerId="LiveId" clId="{E8A509D6-06BE-439C-BCD7-EB7F8C64AEF1}" dt="2025-03-27T01:12:29.526" v="32" actId="20577"/>
          <ac:spMkLst>
            <pc:docMk/>
            <pc:sldMk cId="134695329" sldId="262"/>
            <ac:spMk id="1033" creationId="{DEA4FC86-CF61-8FC3-88C7-8B5C23DCDD8A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4695329" sldId="262"/>
            <ac:spMk id="1035" creationId="{6D0EFE75-64E0-59B3-52CC-9CB29E60D50B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4695329" sldId="262"/>
            <ac:spMk id="1036" creationId="{EEC3A517-4000-286E-F300-907210A45882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4695329" sldId="262"/>
            <ac:spMk id="1037" creationId="{9584FBA5-E0B4-D08D-7A7A-73E8A74E414C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4695329" sldId="262"/>
            <ac:spMk id="1038" creationId="{6E5D5B12-4874-F621-C92A-F9D28A349057}"/>
          </ac:spMkLst>
        </pc:spChg>
        <pc:spChg chg="mod">
          <ac:chgData name="Bridgewater Country Estate" userId="8e7e852c725b82b4" providerId="LiveId" clId="{E8A509D6-06BE-439C-BCD7-EB7F8C64AEF1}" dt="2025-03-27T01:12:37.976" v="34" actId="20577"/>
          <ac:spMkLst>
            <pc:docMk/>
            <pc:sldMk cId="134695329" sldId="262"/>
            <ac:spMk id="1041" creationId="{7C41A885-A3A7-B053-DEE8-19A4561EFCCD}"/>
          </ac:spMkLst>
        </pc:spChg>
        <pc:spChg chg="mod">
          <ac:chgData name="Bridgewater Country Estate" userId="8e7e852c725b82b4" providerId="LiveId" clId="{E8A509D6-06BE-439C-BCD7-EB7F8C64AEF1}" dt="2025-03-27T01:12:11.547" v="22" actId="20577"/>
          <ac:spMkLst>
            <pc:docMk/>
            <pc:sldMk cId="134695329" sldId="262"/>
            <ac:spMk id="1042" creationId="{1246B97A-0A48-E4DE-59C1-D691C8AB8AAE}"/>
          </ac:spMkLst>
        </pc:spChg>
        <pc:spChg chg="mod">
          <ac:chgData name="Bridgewater Country Estate" userId="8e7e852c725b82b4" providerId="LiveId" clId="{E8A509D6-06BE-439C-BCD7-EB7F8C64AEF1}" dt="2025-03-27T01:12:13.142" v="23" actId="20577"/>
          <ac:spMkLst>
            <pc:docMk/>
            <pc:sldMk cId="134695329" sldId="262"/>
            <ac:spMk id="1043" creationId="{8D7B78CA-6E3C-CB85-249C-178232ABF53A}"/>
          </ac:spMkLst>
        </pc:spChg>
        <pc:spChg chg="mod">
          <ac:chgData name="Bridgewater Country Estate" userId="8e7e852c725b82b4" providerId="LiveId" clId="{E8A509D6-06BE-439C-BCD7-EB7F8C64AEF1}" dt="2025-03-27T01:12:15.505" v="24" actId="20577"/>
          <ac:spMkLst>
            <pc:docMk/>
            <pc:sldMk cId="134695329" sldId="262"/>
            <ac:spMk id="1044" creationId="{36F825BC-671F-6DBF-BDCA-635149F1D321}"/>
          </ac:spMkLst>
        </pc:spChg>
        <pc:spChg chg="mod">
          <ac:chgData name="Bridgewater Country Estate" userId="8e7e852c725b82b4" providerId="LiveId" clId="{E8A509D6-06BE-439C-BCD7-EB7F8C64AEF1}" dt="2025-03-27T01:12:18.012" v="25" actId="20577"/>
          <ac:spMkLst>
            <pc:docMk/>
            <pc:sldMk cId="134695329" sldId="262"/>
            <ac:spMk id="1045" creationId="{1EB81655-06B9-4D99-9AA3-CDEBB0EA44BD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4695329" sldId="262"/>
            <ac:spMk id="1047" creationId="{0871DB5C-AA3E-1134-E07A-FF321656B330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4695329" sldId="262"/>
            <ac:spMk id="1048" creationId="{3821EED7-30F2-202F-32D0-6978991ACAEC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4695329" sldId="262"/>
            <ac:spMk id="1049" creationId="{6D890C1E-5223-57AE-32F0-7F7813AED421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4695329" sldId="262"/>
            <ac:spMk id="1050" creationId="{B702EB88-C2FC-4C30-5303-F38C70E5541E}"/>
          </ac:spMkLst>
        </pc:spChg>
        <pc:spChg chg="mod">
          <ac:chgData name="Bridgewater Country Estate" userId="8e7e852c725b82b4" providerId="LiveId" clId="{E8A509D6-06BE-439C-BCD7-EB7F8C64AEF1}" dt="2025-03-27T01:12:40.363" v="36" actId="20577"/>
          <ac:spMkLst>
            <pc:docMk/>
            <pc:sldMk cId="134695329" sldId="262"/>
            <ac:spMk id="1053" creationId="{E20F7B02-2473-9309-A809-88331672F75F}"/>
          </ac:spMkLst>
        </pc:spChg>
        <pc:spChg chg="mod">
          <ac:chgData name="Bridgewater Country Estate" userId="8e7e852c725b82b4" providerId="LiveId" clId="{E8A509D6-06BE-439C-BCD7-EB7F8C64AEF1}" dt="2025-03-27T01:12:01.306" v="18" actId="20577"/>
          <ac:spMkLst>
            <pc:docMk/>
            <pc:sldMk cId="134695329" sldId="262"/>
            <ac:spMk id="1054" creationId="{56340035-3416-6C2D-8BC4-2D9587B02E0B}"/>
          </ac:spMkLst>
        </pc:spChg>
        <pc:spChg chg="mod">
          <ac:chgData name="Bridgewater Country Estate" userId="8e7e852c725b82b4" providerId="LiveId" clId="{E8A509D6-06BE-439C-BCD7-EB7F8C64AEF1}" dt="2025-03-27T01:12:02.684" v="19" actId="20577"/>
          <ac:spMkLst>
            <pc:docMk/>
            <pc:sldMk cId="134695329" sldId="262"/>
            <ac:spMk id="1055" creationId="{9A620E1B-2105-EA1F-EB3F-B93F26974CE4}"/>
          </ac:spMkLst>
        </pc:spChg>
        <pc:spChg chg="mod">
          <ac:chgData name="Bridgewater Country Estate" userId="8e7e852c725b82b4" providerId="LiveId" clId="{E8A509D6-06BE-439C-BCD7-EB7F8C64AEF1}" dt="2025-03-27T01:12:04.422" v="20" actId="20577"/>
          <ac:spMkLst>
            <pc:docMk/>
            <pc:sldMk cId="134695329" sldId="262"/>
            <ac:spMk id="1056" creationId="{5001B284-7D89-C053-F5AF-5087748FF0D9}"/>
          </ac:spMkLst>
        </pc:spChg>
        <pc:spChg chg="mod">
          <ac:chgData name="Bridgewater Country Estate" userId="8e7e852c725b82b4" providerId="LiveId" clId="{E8A509D6-06BE-439C-BCD7-EB7F8C64AEF1}" dt="2025-03-27T01:12:07.265" v="21" actId="20577"/>
          <ac:spMkLst>
            <pc:docMk/>
            <pc:sldMk cId="134695329" sldId="262"/>
            <ac:spMk id="1057" creationId="{3223D8FC-729D-93DC-4A64-2D60AB54E7C7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4695329" sldId="262"/>
            <ac:spMk id="1059" creationId="{739AEAE1-BAC3-6DA6-251F-25772CB05DF5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4695329" sldId="262"/>
            <ac:spMk id="1060" creationId="{818D2284-EED3-AC4B-7AD9-3F6DAF030194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4695329" sldId="262"/>
            <ac:spMk id="1061" creationId="{1D6656C2-FF97-3D1D-1EBB-05062B807A3C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4695329" sldId="262"/>
            <ac:spMk id="1062" creationId="{84561D52-9F83-0A96-A737-A70F8E272267}"/>
          </ac:spMkLst>
        </pc:spChg>
        <pc:graphicFrameChg chg="mod modGraphic">
          <ac:chgData name="Bridgewater Country Estate" userId="8e7e852c725b82b4" providerId="LiveId" clId="{E8A509D6-06BE-439C-BCD7-EB7F8C64AEF1}" dt="2025-03-27T01:19:53.328" v="192" actId="20577"/>
          <ac:graphicFrameMkLst>
            <pc:docMk/>
            <pc:sldMk cId="134695329" sldId="262"/>
            <ac:graphicFrameMk id="51" creationId="{A3981E7B-80A8-4B1E-BD44-560493348AEE}"/>
          </ac:graphicFrameMkLst>
        </pc:graphicFrameChg>
      </pc:sldChg>
      <pc:sldChg chg="addSp delSp modSp mod">
        <pc:chgData name="Bridgewater Country Estate" userId="8e7e852c725b82b4" providerId="LiveId" clId="{E8A509D6-06BE-439C-BCD7-EB7F8C64AEF1}" dt="2025-03-27T01:26:18.711" v="347" actId="14100"/>
        <pc:sldMkLst>
          <pc:docMk/>
          <pc:sldMk cId="3044305131" sldId="263"/>
        </pc:sldMkLst>
        <pc:spChg chg="mod">
          <ac:chgData name="Bridgewater Country Estate" userId="8e7e852c725b82b4" providerId="LiveId" clId="{E8A509D6-06BE-439C-BCD7-EB7F8C64AEF1}" dt="2025-03-27T01:24:09.741" v="310" actId="20577"/>
          <ac:spMkLst>
            <pc:docMk/>
            <pc:sldMk cId="3044305131" sldId="263"/>
            <ac:spMk id="3" creationId="{A28219ED-CB7D-5C20-8A89-2888C6322E96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3044305131" sldId="263"/>
            <ac:spMk id="6" creationId="{2694EEAD-33A0-BBFB-97B7-8B3C89931AE9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13" creationId="{ECBC3CB0-2751-AB97-D73C-3472132ECF38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14" creationId="{3E6D9A5E-F30F-3B33-44DE-C347EEC6FE9B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16" creationId="{8CF4E6BB-1817-88AE-1E5E-2F78280A4649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27" creationId="{B9C7BFC6-4B5E-100E-705F-B84F30AE7C80}"/>
          </ac:spMkLst>
        </pc:spChg>
        <pc:spChg chg="mod">
          <ac:chgData name="Bridgewater Country Estate" userId="8e7e852c725b82b4" providerId="LiveId" clId="{E8A509D6-06BE-439C-BCD7-EB7F8C64AEF1}" dt="2025-03-27T01:24:14.532" v="312" actId="20577"/>
          <ac:spMkLst>
            <pc:docMk/>
            <pc:sldMk cId="3044305131" sldId="263"/>
            <ac:spMk id="28" creationId="{440128BA-2FC4-8AF2-A67F-16E169048392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39" creationId="{169C0FE1-1242-78DA-2028-A1DC6C6EAEC0}"/>
          </ac:spMkLst>
        </pc:spChg>
        <pc:spChg chg="mod">
          <ac:chgData name="Bridgewater Country Estate" userId="8e7e852c725b82b4" providerId="LiveId" clId="{E8A509D6-06BE-439C-BCD7-EB7F8C64AEF1}" dt="2025-03-27T01:25:31.236" v="326" actId="20577"/>
          <ac:spMkLst>
            <pc:docMk/>
            <pc:sldMk cId="3044305131" sldId="263"/>
            <ac:spMk id="41" creationId="{D8E0366F-5E45-12E2-25E8-2CC2906B99FE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52" creationId="{28869FD1-06F0-E2B3-CBF9-E31BB4E7E046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55" creationId="{92F76800-E45D-AA6D-A1D6-9F4AB90E9DEC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57" creationId="{BB7E5A9B-0FF4-D36B-9A85-E99481A2A36D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63" creationId="{C7FBE56E-81BB-96F5-C414-A2EC41812BA5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70" creationId="{2793451F-A6D3-73D8-379D-50B1E0CA8AD8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75" creationId="{B736A9F3-81F1-69D8-30D3-5013E705968C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77" creationId="{3EC970A6-8D68-3519-B900-69B4D87E4924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79" creationId="{03182222-11F3-2F71-9E3A-C79F71888E70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83" creationId="{D2AEE17F-D4A7-2473-131A-99052330037B}"/>
          </ac:spMkLst>
        </pc:spChg>
        <pc:spChg chg="mod">
          <ac:chgData name="Bridgewater Country Estate" userId="8e7e852c725b82b4" providerId="LiveId" clId="{E8A509D6-06BE-439C-BCD7-EB7F8C64AEF1}" dt="2025-03-27T01:24:51.514" v="321"/>
          <ac:spMkLst>
            <pc:docMk/>
            <pc:sldMk cId="3044305131" sldId="263"/>
            <ac:spMk id="86" creationId="{E25CF43E-E214-6AC9-79B4-CB9FEDE19E3D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97" creationId="{4EA59650-4C4C-B5F3-75AE-0F47BCC9B965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03" creationId="{CE9EF3E3-6942-81F5-D97B-B511E46FA5E2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06" creationId="{0F925BBF-BB21-E15D-C22D-BDE9109C486B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12" creationId="{3C8E8303-C452-5FB8-DA70-3E017493341E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30" creationId="{F7327E91-82CE-B3B0-9599-92C9A93AE45D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59" creationId="{EC0AED2A-8995-1435-C83C-EAA7E6E1B10C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63" creationId="{1E8D4257-CDEF-4409-078D-25D633E0804B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67" creationId="{6834A561-797A-A538-3E05-DF1DA1657A22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3044305131" sldId="263"/>
            <ac:spMk id="175" creationId="{91FBC925-67C6-47A2-B1A5-25AD31438761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182" creationId="{86ED55DD-B2C4-4FDC-B6E7-8C6B4F076B4F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184" creationId="{C82141BF-7A4C-4C79-8A7B-E3AD0D89F5C6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88" creationId="{13586742-103E-4535-E464-EF839F77581A}"/>
          </ac:spMkLst>
        </pc:spChg>
        <pc:spChg chg="mod">
          <ac:chgData name="Bridgewater Country Estate" userId="8e7e852c725b82b4" providerId="LiveId" clId="{E8A509D6-06BE-439C-BCD7-EB7F8C64AEF1}" dt="2025-03-27T01:24:02.776" v="307" actId="20577"/>
          <ac:spMkLst>
            <pc:docMk/>
            <pc:sldMk cId="3044305131" sldId="263"/>
            <ac:spMk id="204" creationId="{7117251B-7ABD-44CE-9A89-0BC91F4F95D3}"/>
          </ac:spMkLst>
        </pc:spChg>
        <pc:spChg chg="mod">
          <ac:chgData name="Bridgewater Country Estate" userId="8e7e852c725b82b4" providerId="LiveId" clId="{E8A509D6-06BE-439C-BCD7-EB7F8C64AEF1}" dt="2025-03-27T01:24:05.121" v="308" actId="20577"/>
          <ac:spMkLst>
            <pc:docMk/>
            <pc:sldMk cId="3044305131" sldId="263"/>
            <ac:spMk id="205" creationId="{5524CB21-3581-4C0F-B52E-E92F9BA64DF1}"/>
          </ac:spMkLst>
        </pc:spChg>
        <pc:spChg chg="mod">
          <ac:chgData name="Bridgewater Country Estate" userId="8e7e852c725b82b4" providerId="LiveId" clId="{E8A509D6-06BE-439C-BCD7-EB7F8C64AEF1}" dt="2025-03-27T01:24:06.816" v="309" actId="20577"/>
          <ac:spMkLst>
            <pc:docMk/>
            <pc:sldMk cId="3044305131" sldId="263"/>
            <ac:spMk id="206" creationId="{93F141D8-F3BA-40E6-938F-BD675B7A3C1A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209" creationId="{DEE3BC31-2D44-3D40-A771-21F44687D044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3044305131" sldId="263"/>
            <ac:spMk id="211" creationId="{937DAB64-AB42-B7AC-CD16-42288388CC2A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212" creationId="{9EE86B38-8E49-9D17-C6F7-F96C2BD039B9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3044305131" sldId="263"/>
            <ac:spMk id="213" creationId="{F718DA2F-4A6D-FE5B-7C7F-81E3AB1F61A4}"/>
          </ac:spMkLst>
        </pc:spChg>
        <pc:spChg chg="mod">
          <ac:chgData name="Bridgewater Country Estate" userId="8e7e852c725b82b4" providerId="LiveId" clId="{E8A509D6-06BE-439C-BCD7-EB7F8C64AEF1}" dt="2025-03-27T01:24:22.231" v="314" actId="20577"/>
          <ac:spMkLst>
            <pc:docMk/>
            <pc:sldMk cId="3044305131" sldId="263"/>
            <ac:spMk id="215" creationId="{119750C3-88DD-8830-B604-2C893F1B8441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221" creationId="{A01B6FB7-8F9C-C34A-A45E-DA7BECB6D2F8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222" creationId="{3F447C83-E626-A05A-F6C7-F9DEA057C5EE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224" creationId="{4180A127-160C-E821-F30F-27029879BA2E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3044305131" sldId="263"/>
            <ac:spMk id="225" creationId="{6088A500-61BF-B24B-95C5-C6C0FDEBBCAD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234" creationId="{7F2FF4D8-12B4-2DAC-4B1D-28D5EBFAC6FD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241" creationId="{C87E674D-3455-1AC2-4465-1A69FE546034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243" creationId="{5B529032-B293-9C7D-BA21-F43E38315F13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3044305131" sldId="263"/>
            <ac:spMk id="244" creationId="{698798D2-9B01-E68C-C98E-C69FFF8D33E4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253" creationId="{250ABA34-0992-CE26-EC14-BBA4438B7950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3044305131" sldId="263"/>
            <ac:spMk id="254" creationId="{9BF4337F-837B-04FB-0160-0DAEF82C3B77}"/>
          </ac:spMkLst>
        </pc:spChg>
        <pc:spChg chg="mod">
          <ac:chgData name="Bridgewater Country Estate" userId="8e7e852c725b82b4" providerId="LiveId" clId="{E8A509D6-06BE-439C-BCD7-EB7F8C64AEF1}" dt="2025-03-27T01:24:20.033" v="313" actId="20577"/>
          <ac:spMkLst>
            <pc:docMk/>
            <pc:sldMk cId="3044305131" sldId="263"/>
            <ac:spMk id="1029" creationId="{9132FC8A-03C8-DEFE-E4F6-BE91442DBD9B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1035" creationId="{6D0EFE75-64E0-59B3-52CC-9CB29E60D50B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1038" creationId="{6E5D5B12-4874-F621-C92A-F9D28A349057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3044305131" sldId="263"/>
            <ac:spMk id="1041" creationId="{7C41A885-A3A7-B053-DEE8-19A4561EFCCD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1048" creationId="{3821EED7-30F2-202F-32D0-6978991ACAEC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1050" creationId="{B702EB88-C2FC-4C30-5303-F38C70E5541E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1059" creationId="{739AEAE1-BAC3-6DA6-251F-25772CB05DF5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1060" creationId="{818D2284-EED3-AC4B-7AD9-3F6DAF030194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3044305131" sldId="263"/>
            <ac:spMk id="1061" creationId="{1D6656C2-FF97-3D1D-1EBB-05062B807A3C}"/>
          </ac:spMkLst>
        </pc:spChg>
        <pc:spChg chg="mod">
          <ac:chgData name="Bridgewater Country Estate" userId="8e7e852c725b82b4" providerId="LiveId" clId="{E8A509D6-06BE-439C-BCD7-EB7F8C64AEF1}" dt="2025-03-27T01:24:58.895" v="322"/>
          <ac:spMkLst>
            <pc:docMk/>
            <pc:sldMk cId="3044305131" sldId="263"/>
            <ac:spMk id="1069" creationId="{EBD514B6-9211-D653-6AD1-359823AAB08C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3044305131" sldId="263"/>
            <ac:spMk id="1072" creationId="{3C6E86F7-C8F0-B515-BACA-EEA30A29ED6D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3044305131" sldId="263"/>
            <ac:spMk id="1078" creationId="{D24B2C17-0E8A-8B98-1711-59C9C7A603AE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1079" creationId="{EF3B2FC6-940D-3A92-C1ED-F2AAB1FAD0F3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3044305131" sldId="263"/>
            <ac:spMk id="1080" creationId="{4A3AA1DB-5CEF-6D50-1DF6-41A95F5FE2C0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3044305131" sldId="263"/>
            <ac:spMk id="1082" creationId="{5C608206-8FD3-6945-C431-E26903CB6B40}"/>
          </ac:spMkLst>
        </pc:spChg>
        <pc:spChg chg="mod">
          <ac:chgData name="Bridgewater Country Estate" userId="8e7e852c725b82b4" providerId="LiveId" clId="{E8A509D6-06BE-439C-BCD7-EB7F8C64AEF1}" dt="2025-03-27T01:24:24.482" v="315" actId="20577"/>
          <ac:spMkLst>
            <pc:docMk/>
            <pc:sldMk cId="3044305131" sldId="263"/>
            <ac:spMk id="1084" creationId="{B73BD6C7-A995-BF07-6AA6-1893FBD640DC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3044305131" sldId="263"/>
            <ac:spMk id="1088" creationId="{A25DAE63-E4B7-8D7E-7711-890130378FAB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3044305131" sldId="263"/>
            <ac:spMk id="1090" creationId="{8764E5B2-FD54-2728-D3BD-3982EF532FD2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3044305131" sldId="263"/>
            <ac:spMk id="1097" creationId="{283DD172-A09E-F31F-026B-E3D609AC3E3D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3044305131" sldId="263"/>
            <ac:spMk id="1100" creationId="{FB502457-60E0-A77B-26AC-A29FE26011C2}"/>
          </ac:spMkLst>
        </pc:spChg>
        <pc:grpChg chg="mod">
          <ac:chgData name="Bridgewater Country Estate" userId="8e7e852c725b82b4" providerId="LiveId" clId="{E8A509D6-06BE-439C-BCD7-EB7F8C64AEF1}" dt="2025-03-27T01:25:09.262" v="324" actId="1076"/>
          <ac:grpSpMkLst>
            <pc:docMk/>
            <pc:sldMk cId="3044305131" sldId="263"/>
            <ac:grpSpMk id="42" creationId="{93E2C80A-71EF-C979-78DA-0798E20E7BC3}"/>
          </ac:grpSpMkLst>
        </pc:grpChg>
        <pc:grpChg chg="del">
          <ac:chgData name="Bridgewater Country Estate" userId="8e7e852c725b82b4" providerId="LiveId" clId="{E8A509D6-06BE-439C-BCD7-EB7F8C64AEF1}" dt="2025-03-27T01:24:32.757" v="318" actId="478"/>
          <ac:grpSpMkLst>
            <pc:docMk/>
            <pc:sldMk cId="3044305131" sldId="263"/>
            <ac:grpSpMk id="50" creationId="{7537CDC1-7C5C-8A8F-C1CC-0EA52FABF589}"/>
          </ac:grpSpMkLst>
        </pc:grpChg>
        <pc:grpChg chg="del">
          <ac:chgData name="Bridgewater Country Estate" userId="8e7e852c725b82b4" providerId="LiveId" clId="{E8A509D6-06BE-439C-BCD7-EB7F8C64AEF1}" dt="2025-03-27T01:24:30.431" v="317" actId="478"/>
          <ac:grpSpMkLst>
            <pc:docMk/>
            <pc:sldMk cId="3044305131" sldId="263"/>
            <ac:grpSpMk id="53" creationId="{C21B771D-2114-35B7-689D-6F467EEACA72}"/>
          </ac:grpSpMkLst>
        </pc:grpChg>
        <pc:grpChg chg="mod">
          <ac:chgData name="Bridgewater Country Estate" userId="8e7e852c725b82b4" providerId="LiveId" clId="{E8A509D6-06BE-439C-BCD7-EB7F8C64AEF1}" dt="2025-03-27T01:25:03.993" v="323" actId="1076"/>
          <ac:grpSpMkLst>
            <pc:docMk/>
            <pc:sldMk cId="3044305131" sldId="263"/>
            <ac:grpSpMk id="87" creationId="{3F69253E-99FE-9E51-0C0F-C98F698425FD}"/>
          </ac:grpSpMkLst>
        </pc:grpChg>
        <pc:grpChg chg="mod">
          <ac:chgData name="Bridgewater Country Estate" userId="8e7e852c725b82b4" providerId="LiveId" clId="{E8A509D6-06BE-439C-BCD7-EB7F8C64AEF1}" dt="2025-03-27T01:25:03.993" v="323" actId="1076"/>
          <ac:grpSpMkLst>
            <pc:docMk/>
            <pc:sldMk cId="3044305131" sldId="263"/>
            <ac:grpSpMk id="121" creationId="{63424A1F-91EB-ECA4-8625-D8F4CD73BC8C}"/>
          </ac:grpSpMkLst>
        </pc:grpChg>
        <pc:grpChg chg="mod">
          <ac:chgData name="Bridgewater Country Estate" userId="8e7e852c725b82b4" providerId="LiveId" clId="{E8A509D6-06BE-439C-BCD7-EB7F8C64AEF1}" dt="2025-03-27T01:25:03.993" v="323" actId="1076"/>
          <ac:grpSpMkLst>
            <pc:docMk/>
            <pc:sldMk cId="3044305131" sldId="263"/>
            <ac:grpSpMk id="142" creationId="{D08816B3-DCD5-520C-96DE-F9A9F6169512}"/>
          </ac:grpSpMkLst>
        </pc:grpChg>
        <pc:grpChg chg="del">
          <ac:chgData name="Bridgewater Country Estate" userId="8e7e852c725b82b4" providerId="LiveId" clId="{E8A509D6-06BE-439C-BCD7-EB7F8C64AEF1}" dt="2025-03-27T01:24:34.319" v="319" actId="478"/>
          <ac:grpSpMkLst>
            <pc:docMk/>
            <pc:sldMk cId="3044305131" sldId="263"/>
            <ac:grpSpMk id="226" creationId="{E7C73E0F-ED46-C4D8-0850-04ADFC450783}"/>
          </ac:grpSpMkLst>
        </pc:grpChg>
        <pc:grpChg chg="del">
          <ac:chgData name="Bridgewater Country Estate" userId="8e7e852c725b82b4" providerId="LiveId" clId="{E8A509D6-06BE-439C-BCD7-EB7F8C64AEF1}" dt="2025-03-27T01:24:28.278" v="316" actId="478"/>
          <ac:grpSpMkLst>
            <pc:docMk/>
            <pc:sldMk cId="3044305131" sldId="263"/>
            <ac:grpSpMk id="1064" creationId="{9451541E-BE64-46FA-C8C8-6D38547C3E35}"/>
          </ac:grpSpMkLst>
        </pc:grpChg>
        <pc:graphicFrameChg chg="del mod modGraphic">
          <ac:chgData name="Bridgewater Country Estate" userId="8e7e852c725b82b4" providerId="LiveId" clId="{E8A509D6-06BE-439C-BCD7-EB7F8C64AEF1}" dt="2025-03-27T01:25:46.054" v="328" actId="478"/>
          <ac:graphicFrameMkLst>
            <pc:docMk/>
            <pc:sldMk cId="3044305131" sldId="263"/>
            <ac:graphicFrameMk id="51" creationId="{A3981E7B-80A8-4B1E-BD44-560493348AEE}"/>
          </ac:graphicFrameMkLst>
        </pc:graphicFrameChg>
        <pc:graphicFrameChg chg="add mod modGraphic">
          <ac:chgData name="Bridgewater Country Estate" userId="8e7e852c725b82b4" providerId="LiveId" clId="{E8A509D6-06BE-439C-BCD7-EB7F8C64AEF1}" dt="2025-03-27T01:26:18.711" v="347" actId="14100"/>
          <ac:graphicFrameMkLst>
            <pc:docMk/>
            <pc:sldMk cId="3044305131" sldId="263"/>
            <ac:graphicFrameMk id="191" creationId="{F22AAB2F-154D-521A-504A-ABAB671D12CD}"/>
          </ac:graphicFrameMkLst>
        </pc:graphicFrameChg>
      </pc:sldChg>
      <pc:sldChg chg="delSp modSp mod">
        <pc:chgData name="Bridgewater Country Estate" userId="8e7e852c725b82b4" providerId="LiveId" clId="{E8A509D6-06BE-439C-BCD7-EB7F8C64AEF1}" dt="2025-03-27T01:24:44.613" v="320" actId="478"/>
        <pc:sldMkLst>
          <pc:docMk/>
          <pc:sldMk cId="1394036485" sldId="264"/>
        </pc:sldMkLst>
        <pc:spChg chg="mod">
          <ac:chgData name="Bridgewater Country Estate" userId="8e7e852c725b82b4" providerId="LiveId" clId="{E8A509D6-06BE-439C-BCD7-EB7F8C64AEF1}" dt="2025-03-27T01:20:22.071" v="200" actId="20577"/>
          <ac:spMkLst>
            <pc:docMk/>
            <pc:sldMk cId="1394036485" sldId="264"/>
            <ac:spMk id="6" creationId="{16255CC5-BBE4-87ED-0F85-9E394F74D2AA}"/>
          </ac:spMkLst>
        </pc:spChg>
        <pc:spChg chg="mod">
          <ac:chgData name="Bridgewater Country Estate" userId="8e7e852c725b82b4" providerId="LiveId" clId="{E8A509D6-06BE-439C-BCD7-EB7F8C64AEF1}" dt="2025-03-27T01:21:31.164" v="234" actId="20577"/>
          <ac:spMkLst>
            <pc:docMk/>
            <pc:sldMk cId="1394036485" sldId="264"/>
            <ac:spMk id="7" creationId="{1C9C630C-96B3-94E4-C065-33F992CF0725}"/>
          </ac:spMkLst>
        </pc:spChg>
        <pc:spChg chg="mod">
          <ac:chgData name="Bridgewater Country Estate" userId="8e7e852c725b82b4" providerId="LiveId" clId="{E8A509D6-06BE-439C-BCD7-EB7F8C64AEF1}" dt="2025-03-27T01:19:30.621" v="189" actId="20577"/>
          <ac:spMkLst>
            <pc:docMk/>
            <pc:sldMk cId="1394036485" sldId="264"/>
            <ac:spMk id="8" creationId="{2D994AB4-7B48-4B70-A0D6-B4673567470F}"/>
          </ac:spMkLst>
        </pc:spChg>
        <pc:spChg chg="mod">
          <ac:chgData name="Bridgewater Country Estate" userId="8e7e852c725b82b4" providerId="LiveId" clId="{E8A509D6-06BE-439C-BCD7-EB7F8C64AEF1}" dt="2025-03-27T01:21:37.646" v="240" actId="20577"/>
          <ac:spMkLst>
            <pc:docMk/>
            <pc:sldMk cId="1394036485" sldId="264"/>
            <ac:spMk id="9" creationId="{4440AEAD-3C9D-DCA0-66E0-B7DAF50030FB}"/>
          </ac:spMkLst>
        </pc:spChg>
        <pc:spChg chg="mod">
          <ac:chgData name="Bridgewater Country Estate" userId="8e7e852c725b82b4" providerId="LiveId" clId="{E8A509D6-06BE-439C-BCD7-EB7F8C64AEF1}" dt="2025-03-27T01:21:39.490" v="241" actId="20577"/>
          <ac:spMkLst>
            <pc:docMk/>
            <pc:sldMk cId="1394036485" sldId="264"/>
            <ac:spMk id="10" creationId="{2FF4D70F-737C-769B-32F5-B0D819402FCC}"/>
          </ac:spMkLst>
        </pc:spChg>
        <pc:spChg chg="mod">
          <ac:chgData name="Bridgewater Country Estate" userId="8e7e852c725b82b4" providerId="LiveId" clId="{E8A509D6-06BE-439C-BCD7-EB7F8C64AEF1}" dt="2025-03-27T01:21:41.184" v="242" actId="20577"/>
          <ac:spMkLst>
            <pc:docMk/>
            <pc:sldMk cId="1394036485" sldId="264"/>
            <ac:spMk id="11" creationId="{4B66D839-57C2-229D-1C9B-55FC825558E1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13" creationId="{AD4E5E09-AF20-8565-6BCE-B923AE006B89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15" creationId="{D67EAE50-7368-C76A-40C0-95CB39F6B1A9}"/>
          </ac:spMkLst>
        </pc:spChg>
        <pc:spChg chg="del">
          <ac:chgData name="Bridgewater Country Estate" userId="8e7e852c725b82b4" providerId="LiveId" clId="{E8A509D6-06BE-439C-BCD7-EB7F8C64AEF1}" dt="2025-03-27T01:24:44.613" v="320" actId="478"/>
          <ac:spMkLst>
            <pc:docMk/>
            <pc:sldMk cId="1394036485" sldId="264"/>
            <ac:spMk id="18" creationId="{3F9AFC62-A9CA-B24F-1E39-0B23EEAE8B93}"/>
          </ac:spMkLst>
        </pc:spChg>
        <pc:spChg chg="mod">
          <ac:chgData name="Bridgewater Country Estate" userId="8e7e852c725b82b4" providerId="LiveId" clId="{E8A509D6-06BE-439C-BCD7-EB7F8C64AEF1}" dt="2025-03-27T01:20:23.966" v="201" actId="20577"/>
          <ac:spMkLst>
            <pc:docMk/>
            <pc:sldMk cId="1394036485" sldId="264"/>
            <ac:spMk id="21" creationId="{A86933F5-25AE-8EC2-6CCE-E9515FBC1637}"/>
          </ac:spMkLst>
        </pc:spChg>
        <pc:spChg chg="mod">
          <ac:chgData name="Bridgewater Country Estate" userId="8e7e852c725b82b4" providerId="LiveId" clId="{E8A509D6-06BE-439C-BCD7-EB7F8C64AEF1}" dt="2025-03-27T01:21:43.519" v="243" actId="20577"/>
          <ac:spMkLst>
            <pc:docMk/>
            <pc:sldMk cId="1394036485" sldId="264"/>
            <ac:spMk id="22" creationId="{3B1C7096-1AE3-F93F-F7D3-71EA2D516E5B}"/>
          </ac:spMkLst>
        </pc:spChg>
        <pc:spChg chg="mod">
          <ac:chgData name="Bridgewater Country Estate" userId="8e7e852c725b82b4" providerId="LiveId" clId="{E8A509D6-06BE-439C-BCD7-EB7F8C64AEF1}" dt="2025-03-27T01:21:45.078" v="244" actId="20577"/>
          <ac:spMkLst>
            <pc:docMk/>
            <pc:sldMk cId="1394036485" sldId="264"/>
            <ac:spMk id="23" creationId="{1DB4208E-A09C-38E9-4DB7-0C7609ADF6F6}"/>
          </ac:spMkLst>
        </pc:spChg>
        <pc:spChg chg="mod">
          <ac:chgData name="Bridgewater Country Estate" userId="8e7e852c725b82b4" providerId="LiveId" clId="{E8A509D6-06BE-439C-BCD7-EB7F8C64AEF1}" dt="2025-03-27T01:21:47.043" v="245" actId="20577"/>
          <ac:spMkLst>
            <pc:docMk/>
            <pc:sldMk cId="1394036485" sldId="264"/>
            <ac:spMk id="24" creationId="{683295CB-F1E5-8938-201D-3E76292DBF54}"/>
          </ac:spMkLst>
        </pc:spChg>
        <pc:spChg chg="mod">
          <ac:chgData name="Bridgewater Country Estate" userId="8e7e852c725b82b4" providerId="LiveId" clId="{E8A509D6-06BE-439C-BCD7-EB7F8C64AEF1}" dt="2025-03-27T01:21:49.298" v="246" actId="20577"/>
          <ac:spMkLst>
            <pc:docMk/>
            <pc:sldMk cId="1394036485" sldId="264"/>
            <ac:spMk id="25" creationId="{F1C7BE94-D43A-F260-F71A-432214660D30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27" creationId="{4FDB5402-9170-6F41-8018-97BBB4128C52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31" creationId="{2989F024-BE17-FF0D-BFF6-A1CA2064326D}"/>
          </ac:spMkLst>
        </pc:spChg>
        <pc:spChg chg="mod">
          <ac:chgData name="Bridgewater Country Estate" userId="8e7e852c725b82b4" providerId="LiveId" clId="{E8A509D6-06BE-439C-BCD7-EB7F8C64AEF1}" dt="2025-03-27T01:20:04.228" v="193" actId="20577"/>
          <ac:spMkLst>
            <pc:docMk/>
            <pc:sldMk cId="1394036485" sldId="264"/>
            <ac:spMk id="37" creationId="{907AB435-24FF-EACB-FCB3-D13D7963DDEA}"/>
          </ac:spMkLst>
        </pc:spChg>
        <pc:spChg chg="mod">
          <ac:chgData name="Bridgewater Country Estate" userId="8e7e852c725b82b4" providerId="LiveId" clId="{E8A509D6-06BE-439C-BCD7-EB7F8C64AEF1}" dt="2025-03-27T01:20:07.056" v="194" actId="20577"/>
          <ac:spMkLst>
            <pc:docMk/>
            <pc:sldMk cId="1394036485" sldId="264"/>
            <ac:spMk id="38" creationId="{C938B1A1-D02F-270C-79D4-0884C79B90EF}"/>
          </ac:spMkLst>
        </pc:spChg>
        <pc:spChg chg="mod">
          <ac:chgData name="Bridgewater Country Estate" userId="8e7e852c725b82b4" providerId="LiveId" clId="{E8A509D6-06BE-439C-BCD7-EB7F8C64AEF1}" dt="2025-03-27T01:20:09.309" v="195" actId="20577"/>
          <ac:spMkLst>
            <pc:docMk/>
            <pc:sldMk cId="1394036485" sldId="264"/>
            <ac:spMk id="39" creationId="{1E7E9846-E018-FE3E-847D-A38944EA2408}"/>
          </ac:spMkLst>
        </pc:spChg>
        <pc:spChg chg="mod">
          <ac:chgData name="Bridgewater Country Estate" userId="8e7e852c725b82b4" providerId="LiveId" clId="{E8A509D6-06BE-439C-BCD7-EB7F8C64AEF1}" dt="2025-03-27T01:20:11.004" v="196" actId="20577"/>
          <ac:spMkLst>
            <pc:docMk/>
            <pc:sldMk cId="1394036485" sldId="264"/>
            <ac:spMk id="40" creationId="{543F4CBB-7B97-981E-85E3-22480C43DAC7}"/>
          </ac:spMkLst>
        </pc:spChg>
        <pc:spChg chg="mod">
          <ac:chgData name="Bridgewater Country Estate" userId="8e7e852c725b82b4" providerId="LiveId" clId="{E8A509D6-06BE-439C-BCD7-EB7F8C64AEF1}" dt="2025-03-27T01:20:14.494" v="198" actId="20577"/>
          <ac:spMkLst>
            <pc:docMk/>
            <pc:sldMk cId="1394036485" sldId="264"/>
            <ac:spMk id="42" creationId="{960CA639-92C4-8B87-ED60-CC82B551A0A9}"/>
          </ac:spMkLst>
        </pc:spChg>
        <pc:spChg chg="mod">
          <ac:chgData name="Bridgewater Country Estate" userId="8e7e852c725b82b4" providerId="LiveId" clId="{E8A509D6-06BE-439C-BCD7-EB7F8C64AEF1}" dt="2025-03-27T01:20:52.984" v="218" actId="20577"/>
          <ac:spMkLst>
            <pc:docMk/>
            <pc:sldMk cId="1394036485" sldId="264"/>
            <ac:spMk id="70" creationId="{668307A0-AA41-5F38-A203-F322FFF62FC0}"/>
          </ac:spMkLst>
        </pc:spChg>
        <pc:spChg chg="mod">
          <ac:chgData name="Bridgewater Country Estate" userId="8e7e852c725b82b4" providerId="LiveId" clId="{E8A509D6-06BE-439C-BCD7-EB7F8C64AEF1}" dt="2025-03-27T01:22:59.296" v="279" actId="20577"/>
          <ac:spMkLst>
            <pc:docMk/>
            <pc:sldMk cId="1394036485" sldId="264"/>
            <ac:spMk id="71" creationId="{0B374D8E-92A8-F33A-6A0F-712BB80ACA7F}"/>
          </ac:spMkLst>
        </pc:spChg>
        <pc:spChg chg="mod">
          <ac:chgData name="Bridgewater Country Estate" userId="8e7e852c725b82b4" providerId="LiveId" clId="{E8A509D6-06BE-439C-BCD7-EB7F8C64AEF1}" dt="2025-03-27T01:23:00.656" v="280" actId="20577"/>
          <ac:spMkLst>
            <pc:docMk/>
            <pc:sldMk cId="1394036485" sldId="264"/>
            <ac:spMk id="72" creationId="{39FF4BEC-D679-326B-D745-4DCB5B4E4E3D}"/>
          </ac:spMkLst>
        </pc:spChg>
        <pc:spChg chg="mod">
          <ac:chgData name="Bridgewater Country Estate" userId="8e7e852c725b82b4" providerId="LiveId" clId="{E8A509D6-06BE-439C-BCD7-EB7F8C64AEF1}" dt="2025-03-27T01:23:03.542" v="281" actId="20577"/>
          <ac:spMkLst>
            <pc:docMk/>
            <pc:sldMk cId="1394036485" sldId="264"/>
            <ac:spMk id="73" creationId="{B15BE164-5CA0-C90A-812B-EA250053EB6C}"/>
          </ac:spMkLst>
        </pc:spChg>
        <pc:spChg chg="mod">
          <ac:chgData name="Bridgewater Country Estate" userId="8e7e852c725b82b4" providerId="LiveId" clId="{E8A509D6-06BE-439C-BCD7-EB7F8C64AEF1}" dt="2025-03-27T01:23:06.063" v="282" actId="20577"/>
          <ac:spMkLst>
            <pc:docMk/>
            <pc:sldMk cId="1394036485" sldId="264"/>
            <ac:spMk id="74" creationId="{C603D135-3FB9-E48D-4A4A-C452F14269F1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94036485" sldId="264"/>
            <ac:spMk id="80" creationId="{CE2F6C34-75F6-8005-DFAC-044C837D702A}"/>
          </ac:spMkLst>
        </pc:spChg>
        <pc:spChg chg="mod">
          <ac:chgData name="Bridgewater Country Estate" userId="8e7e852c725b82b4" providerId="LiveId" clId="{E8A509D6-06BE-439C-BCD7-EB7F8C64AEF1}" dt="2025-03-27T01:20:51.519" v="217" actId="20577"/>
          <ac:spMkLst>
            <pc:docMk/>
            <pc:sldMk cId="1394036485" sldId="264"/>
            <ac:spMk id="82" creationId="{A2BFE7D3-6648-914F-6558-E9D94ACE8694}"/>
          </ac:spMkLst>
        </pc:spChg>
        <pc:spChg chg="mod">
          <ac:chgData name="Bridgewater Country Estate" userId="8e7e852c725b82b4" providerId="LiveId" clId="{E8A509D6-06BE-439C-BCD7-EB7F8C64AEF1}" dt="2025-03-27T01:22:50.191" v="275" actId="20577"/>
          <ac:spMkLst>
            <pc:docMk/>
            <pc:sldMk cId="1394036485" sldId="264"/>
            <ac:spMk id="83" creationId="{C67259DB-52ED-29CC-1CDB-F114CD93869E}"/>
          </ac:spMkLst>
        </pc:spChg>
        <pc:spChg chg="mod">
          <ac:chgData name="Bridgewater Country Estate" userId="8e7e852c725b82b4" providerId="LiveId" clId="{E8A509D6-06BE-439C-BCD7-EB7F8C64AEF1}" dt="2025-03-27T01:22:51.806" v="276" actId="20577"/>
          <ac:spMkLst>
            <pc:docMk/>
            <pc:sldMk cId="1394036485" sldId="264"/>
            <ac:spMk id="84" creationId="{ADBCD367-914A-6117-1431-6F432C8077E9}"/>
          </ac:spMkLst>
        </pc:spChg>
        <pc:spChg chg="mod">
          <ac:chgData name="Bridgewater Country Estate" userId="8e7e852c725b82b4" providerId="LiveId" clId="{E8A509D6-06BE-439C-BCD7-EB7F8C64AEF1}" dt="2025-03-27T01:22:53.987" v="277" actId="20577"/>
          <ac:spMkLst>
            <pc:docMk/>
            <pc:sldMk cId="1394036485" sldId="264"/>
            <ac:spMk id="85" creationId="{9210984F-0AFD-4370-6262-D965B8BDE2A4}"/>
          </ac:spMkLst>
        </pc:spChg>
        <pc:spChg chg="mod">
          <ac:chgData name="Bridgewater Country Estate" userId="8e7e852c725b82b4" providerId="LiveId" clId="{E8A509D6-06BE-439C-BCD7-EB7F8C64AEF1}" dt="2025-03-27T01:22:57.150" v="278" actId="20577"/>
          <ac:spMkLst>
            <pc:docMk/>
            <pc:sldMk cId="1394036485" sldId="264"/>
            <ac:spMk id="86" creationId="{FCA94D09-1B47-FD49-2FA9-BB27B4E2B0F7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88" creationId="{0D970846-C699-2CBB-3A1B-B3441F7F1DA7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89" creationId="{18CA1782-2B8B-DEAA-78B0-84239BF812C8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91" creationId="{62633149-EC3C-6E43-23DD-1E941EAD18C5}"/>
          </ac:spMkLst>
        </pc:spChg>
        <pc:spChg chg="mod">
          <ac:chgData name="Bridgewater Country Estate" userId="8e7e852c725b82b4" providerId="LiveId" clId="{E8A509D6-06BE-439C-BCD7-EB7F8C64AEF1}" dt="2025-03-27T01:20:19.886" v="199" actId="20577"/>
          <ac:spMkLst>
            <pc:docMk/>
            <pc:sldMk cId="1394036485" sldId="264"/>
            <ac:spMk id="175" creationId="{02DDD8B9-6192-77EE-F43A-D8CBEAC1524E}"/>
          </ac:spMkLst>
        </pc:spChg>
        <pc:spChg chg="mod">
          <ac:chgData name="Bridgewater Country Estate" userId="8e7e852c725b82b4" providerId="LiveId" clId="{E8A509D6-06BE-439C-BCD7-EB7F8C64AEF1}" dt="2025-03-27T01:21:06.739" v="222" actId="20577"/>
          <ac:spMkLst>
            <pc:docMk/>
            <pc:sldMk cId="1394036485" sldId="264"/>
            <ac:spMk id="176" creationId="{BB358956-9044-20BB-0414-03378062415F}"/>
          </ac:spMkLst>
        </pc:spChg>
        <pc:spChg chg="mod">
          <ac:chgData name="Bridgewater Country Estate" userId="8e7e852c725b82b4" providerId="LiveId" clId="{E8A509D6-06BE-439C-BCD7-EB7F8C64AEF1}" dt="2025-03-27T01:21:08.706" v="223" actId="20577"/>
          <ac:spMkLst>
            <pc:docMk/>
            <pc:sldMk cId="1394036485" sldId="264"/>
            <ac:spMk id="177" creationId="{E228C4F6-F1B7-889F-0163-99D22F22743F}"/>
          </ac:spMkLst>
        </pc:spChg>
        <pc:spChg chg="mod">
          <ac:chgData name="Bridgewater Country Estate" userId="8e7e852c725b82b4" providerId="LiveId" clId="{E8A509D6-06BE-439C-BCD7-EB7F8C64AEF1}" dt="2025-03-27T01:21:10.185" v="224" actId="20577"/>
          <ac:spMkLst>
            <pc:docMk/>
            <pc:sldMk cId="1394036485" sldId="264"/>
            <ac:spMk id="178" creationId="{3F1D7AC5-5AA4-3C3F-CC79-F8035E4D5D66}"/>
          </ac:spMkLst>
        </pc:spChg>
        <pc:spChg chg="mod">
          <ac:chgData name="Bridgewater Country Estate" userId="8e7e852c725b82b4" providerId="LiveId" clId="{E8A509D6-06BE-439C-BCD7-EB7F8C64AEF1}" dt="2025-03-27T01:21:13.320" v="225" actId="20577"/>
          <ac:spMkLst>
            <pc:docMk/>
            <pc:sldMk cId="1394036485" sldId="264"/>
            <ac:spMk id="179" creationId="{4415DDF4-C8A1-1DCE-F8F8-A9B61C0F11A8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184" creationId="{20B806FC-48AC-BD65-3676-B548EE8140E1}"/>
          </ac:spMkLst>
        </pc:spChg>
        <pc:spChg chg="mod">
          <ac:chgData name="Bridgewater Country Estate" userId="8e7e852c725b82b4" providerId="LiveId" clId="{E8A509D6-06BE-439C-BCD7-EB7F8C64AEF1}" dt="2025-03-27T01:22:14.938" v="258" actId="20577"/>
          <ac:spMkLst>
            <pc:docMk/>
            <pc:sldMk cId="1394036485" sldId="264"/>
            <ac:spMk id="207" creationId="{CC7CF051-83F3-BD93-D33B-A85D075DE9A4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210" creationId="{5A78EEA5-2406-10B6-0EB2-EA802B432699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211" creationId="{33DAEA06-9A19-8742-6C01-AC40399743EA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212" creationId="{A676300A-9967-7869-D34B-CDD1D4C8D19D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94036485" sldId="264"/>
            <ac:spMk id="213" creationId="{D6389ED9-C2A9-14B4-5612-7E20650BF0F1}"/>
          </ac:spMkLst>
        </pc:spChg>
        <pc:spChg chg="mod">
          <ac:chgData name="Bridgewater Country Estate" userId="8e7e852c725b82b4" providerId="LiveId" clId="{E8A509D6-06BE-439C-BCD7-EB7F8C64AEF1}" dt="2025-03-27T01:21:01.432" v="221" actId="20577"/>
          <ac:spMkLst>
            <pc:docMk/>
            <pc:sldMk cId="1394036485" sldId="264"/>
            <ac:spMk id="215" creationId="{0CDF8833-F70D-E530-2C36-7D66AA34C4DC}"/>
          </ac:spMkLst>
        </pc:spChg>
        <pc:spChg chg="mod">
          <ac:chgData name="Bridgewater Country Estate" userId="8e7e852c725b82b4" providerId="LiveId" clId="{E8A509D6-06BE-439C-BCD7-EB7F8C64AEF1}" dt="2025-03-27T01:22:01.952" v="251" actId="20577"/>
          <ac:spMkLst>
            <pc:docMk/>
            <pc:sldMk cId="1394036485" sldId="264"/>
            <ac:spMk id="216" creationId="{39ACE69E-0DC1-D9DD-C9EF-FC64A51AF65E}"/>
          </ac:spMkLst>
        </pc:spChg>
        <pc:spChg chg="mod">
          <ac:chgData name="Bridgewater Country Estate" userId="8e7e852c725b82b4" providerId="LiveId" clId="{E8A509D6-06BE-439C-BCD7-EB7F8C64AEF1}" dt="2025-03-27T01:22:03.964" v="252" actId="20577"/>
          <ac:spMkLst>
            <pc:docMk/>
            <pc:sldMk cId="1394036485" sldId="264"/>
            <ac:spMk id="217" creationId="{7AA500BF-1754-56A1-3E0F-CD5D736A608A}"/>
          </ac:spMkLst>
        </pc:spChg>
        <pc:spChg chg="mod">
          <ac:chgData name="Bridgewater Country Estate" userId="8e7e852c725b82b4" providerId="LiveId" clId="{E8A509D6-06BE-439C-BCD7-EB7F8C64AEF1}" dt="2025-03-27T01:22:05.906" v="253" actId="20577"/>
          <ac:spMkLst>
            <pc:docMk/>
            <pc:sldMk cId="1394036485" sldId="264"/>
            <ac:spMk id="218" creationId="{514126B8-8D1E-9D94-76C4-3BA2A4916924}"/>
          </ac:spMkLst>
        </pc:spChg>
        <pc:spChg chg="mod">
          <ac:chgData name="Bridgewater Country Estate" userId="8e7e852c725b82b4" providerId="LiveId" clId="{E8A509D6-06BE-439C-BCD7-EB7F8C64AEF1}" dt="2025-03-27T01:22:07.453" v="254" actId="20577"/>
          <ac:spMkLst>
            <pc:docMk/>
            <pc:sldMk cId="1394036485" sldId="264"/>
            <ac:spMk id="219" creationId="{A8C7E22B-3867-FE29-C1BA-0E3D49A3AA29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222" creationId="{7C20D001-3075-5F30-AD8D-D06E562EEAD4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223" creationId="{F5DA830C-DACA-F50D-0830-5490F8CC35A8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94036485" sldId="264"/>
            <ac:spMk id="225" creationId="{83FC88E8-B960-AD80-2A73-94257B71D850}"/>
          </ac:spMkLst>
        </pc:spChg>
        <pc:spChg chg="mod">
          <ac:chgData name="Bridgewater Country Estate" userId="8e7e852c725b82b4" providerId="LiveId" clId="{E8A509D6-06BE-439C-BCD7-EB7F8C64AEF1}" dt="2025-03-27T01:20:49.279" v="216" actId="20577"/>
          <ac:spMkLst>
            <pc:docMk/>
            <pc:sldMk cId="1394036485" sldId="264"/>
            <ac:spMk id="234" creationId="{58761F60-8F55-3855-E593-CAC3529FDC86}"/>
          </ac:spMkLst>
        </pc:spChg>
        <pc:spChg chg="mod">
          <ac:chgData name="Bridgewater Country Estate" userId="8e7e852c725b82b4" providerId="LiveId" clId="{E8A509D6-06BE-439C-BCD7-EB7F8C64AEF1}" dt="2025-03-27T01:22:42.056" v="271" actId="20577"/>
          <ac:spMkLst>
            <pc:docMk/>
            <pc:sldMk cId="1394036485" sldId="264"/>
            <ac:spMk id="235" creationId="{1AC4E423-087F-5936-EF1B-10DB74DDFF07}"/>
          </ac:spMkLst>
        </pc:spChg>
        <pc:spChg chg="mod">
          <ac:chgData name="Bridgewater Country Estate" userId="8e7e852c725b82b4" providerId="LiveId" clId="{E8A509D6-06BE-439C-BCD7-EB7F8C64AEF1}" dt="2025-03-27T01:22:43.442" v="272" actId="20577"/>
          <ac:spMkLst>
            <pc:docMk/>
            <pc:sldMk cId="1394036485" sldId="264"/>
            <ac:spMk id="236" creationId="{07D04489-BFA0-BCDF-8954-5F9627B4AADB}"/>
          </ac:spMkLst>
        </pc:spChg>
        <pc:spChg chg="mod">
          <ac:chgData name="Bridgewater Country Estate" userId="8e7e852c725b82b4" providerId="LiveId" clId="{E8A509D6-06BE-439C-BCD7-EB7F8C64AEF1}" dt="2025-03-27T01:22:44.946" v="273" actId="20577"/>
          <ac:spMkLst>
            <pc:docMk/>
            <pc:sldMk cId="1394036485" sldId="264"/>
            <ac:spMk id="237" creationId="{E9FF64E7-5404-990F-2580-7F970D60F4E3}"/>
          </ac:spMkLst>
        </pc:spChg>
        <pc:spChg chg="mod">
          <ac:chgData name="Bridgewater Country Estate" userId="8e7e852c725b82b4" providerId="LiveId" clId="{E8A509D6-06BE-439C-BCD7-EB7F8C64AEF1}" dt="2025-03-27T01:22:46.699" v="274" actId="20577"/>
          <ac:spMkLst>
            <pc:docMk/>
            <pc:sldMk cId="1394036485" sldId="264"/>
            <ac:spMk id="238" creationId="{4C1D0744-1750-D27A-B9F6-48B2B49DFF1F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240" creationId="{2392CD80-9EED-C234-2452-11D6BA0373A3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241" creationId="{E92DFBBB-8D62-49A2-D67E-5F0FCFF63DD2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242" creationId="{9E8EFB88-E2C9-5DA5-2F62-8D344A1BCAD3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243" creationId="{373BE75C-2DBF-8471-341B-CDED9C092285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94036485" sldId="264"/>
            <ac:spMk id="244" creationId="{CAC2AC2A-2EB9-C462-5E8B-958FF7903B02}"/>
          </ac:spMkLst>
        </pc:spChg>
        <pc:spChg chg="mod">
          <ac:chgData name="Bridgewater Country Estate" userId="8e7e852c725b82b4" providerId="LiveId" clId="{E8A509D6-06BE-439C-BCD7-EB7F8C64AEF1}" dt="2025-03-27T01:20:46.818" v="215" actId="20577"/>
          <ac:spMkLst>
            <pc:docMk/>
            <pc:sldMk cId="1394036485" sldId="264"/>
            <ac:spMk id="246" creationId="{111EF5AB-ABC2-9E32-A1F4-6C68B472705E}"/>
          </ac:spMkLst>
        </pc:spChg>
        <pc:spChg chg="mod">
          <ac:chgData name="Bridgewater Country Estate" userId="8e7e852c725b82b4" providerId="LiveId" clId="{E8A509D6-06BE-439C-BCD7-EB7F8C64AEF1}" dt="2025-03-27T01:22:33.836" v="267" actId="20577"/>
          <ac:spMkLst>
            <pc:docMk/>
            <pc:sldMk cId="1394036485" sldId="264"/>
            <ac:spMk id="247" creationId="{2B6D2E32-F924-8C46-09FD-D4A7FA8E6922}"/>
          </ac:spMkLst>
        </pc:spChg>
        <pc:spChg chg="mod">
          <ac:chgData name="Bridgewater Country Estate" userId="8e7e852c725b82b4" providerId="LiveId" clId="{E8A509D6-06BE-439C-BCD7-EB7F8C64AEF1}" dt="2025-03-27T01:22:35.449" v="268" actId="20577"/>
          <ac:spMkLst>
            <pc:docMk/>
            <pc:sldMk cId="1394036485" sldId="264"/>
            <ac:spMk id="248" creationId="{CE3EFE8B-E8C7-4F86-9C25-E2B92B5EA51E}"/>
          </ac:spMkLst>
        </pc:spChg>
        <pc:spChg chg="mod">
          <ac:chgData name="Bridgewater Country Estate" userId="8e7e852c725b82b4" providerId="LiveId" clId="{E8A509D6-06BE-439C-BCD7-EB7F8C64AEF1}" dt="2025-03-27T01:22:36.922" v="269" actId="20577"/>
          <ac:spMkLst>
            <pc:docMk/>
            <pc:sldMk cId="1394036485" sldId="264"/>
            <ac:spMk id="249" creationId="{6179B0F7-92D2-40F5-B658-FBA9C0576680}"/>
          </ac:spMkLst>
        </pc:spChg>
        <pc:spChg chg="mod">
          <ac:chgData name="Bridgewater Country Estate" userId="8e7e852c725b82b4" providerId="LiveId" clId="{E8A509D6-06BE-439C-BCD7-EB7F8C64AEF1}" dt="2025-03-27T01:22:39.477" v="270" actId="20577"/>
          <ac:spMkLst>
            <pc:docMk/>
            <pc:sldMk cId="1394036485" sldId="264"/>
            <ac:spMk id="250" creationId="{0578678A-620A-67A9-4BA6-C3DAD72369BF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252" creationId="{747F8721-7C2D-98F2-8F6A-4B5C6C5B76CB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255" creationId="{0A164E19-918F-29E5-7E34-716D8C7C613D}"/>
          </ac:spMkLst>
        </pc:spChg>
        <pc:spChg chg="mod">
          <ac:chgData name="Bridgewater Country Estate" userId="8e7e852c725b82b4" providerId="LiveId" clId="{E8A509D6-06BE-439C-BCD7-EB7F8C64AEF1}" dt="2025-03-27T01:20:30.192" v="205" actId="20577"/>
          <ac:spMkLst>
            <pc:docMk/>
            <pc:sldMk cId="1394036485" sldId="264"/>
            <ac:spMk id="1029" creationId="{67D3C4BA-9711-1291-0857-A3475A25D837}"/>
          </ac:spMkLst>
        </pc:spChg>
        <pc:spChg chg="mod">
          <ac:chgData name="Bridgewater Country Estate" userId="8e7e852c725b82b4" providerId="LiveId" clId="{E8A509D6-06BE-439C-BCD7-EB7F8C64AEF1}" dt="2025-03-27T01:21:52.909" v="247" actId="20577"/>
          <ac:spMkLst>
            <pc:docMk/>
            <pc:sldMk cId="1394036485" sldId="264"/>
            <ac:spMk id="1030" creationId="{02852FDD-4877-805F-5014-FDCE64BF33BC}"/>
          </ac:spMkLst>
        </pc:spChg>
        <pc:spChg chg="mod">
          <ac:chgData name="Bridgewater Country Estate" userId="8e7e852c725b82b4" providerId="LiveId" clId="{E8A509D6-06BE-439C-BCD7-EB7F8C64AEF1}" dt="2025-03-27T01:21:54.542" v="248" actId="20577"/>
          <ac:spMkLst>
            <pc:docMk/>
            <pc:sldMk cId="1394036485" sldId="264"/>
            <ac:spMk id="1031" creationId="{55F07148-0C8B-31B8-F8DB-3A172DFDA2E4}"/>
          </ac:spMkLst>
        </pc:spChg>
        <pc:spChg chg="mod">
          <ac:chgData name="Bridgewater Country Estate" userId="8e7e852c725b82b4" providerId="LiveId" clId="{E8A509D6-06BE-439C-BCD7-EB7F8C64AEF1}" dt="2025-03-27T01:21:56.576" v="249" actId="20577"/>
          <ac:spMkLst>
            <pc:docMk/>
            <pc:sldMk cId="1394036485" sldId="264"/>
            <ac:spMk id="1032" creationId="{CA0605D7-C635-13D9-62BB-1E86CFB88A68}"/>
          </ac:spMkLst>
        </pc:spChg>
        <pc:spChg chg="mod">
          <ac:chgData name="Bridgewater Country Estate" userId="8e7e852c725b82b4" providerId="LiveId" clId="{E8A509D6-06BE-439C-BCD7-EB7F8C64AEF1}" dt="2025-03-27T01:21:58.326" v="250" actId="20577"/>
          <ac:spMkLst>
            <pc:docMk/>
            <pc:sldMk cId="1394036485" sldId="264"/>
            <ac:spMk id="1033" creationId="{C618C80C-F1F6-4D2F-FD54-14EA3C5714AC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1035" creationId="{8A3F6F6A-DCC0-C74E-729C-D5AD1D517AB4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1036" creationId="{3B79EA80-10B4-43FC-2488-9EBDD0A4F492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1037" creationId="{73664AFD-2E41-E59B-83D5-AAD45435C672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1038" creationId="{17B0AE68-557C-7239-61F9-9AF192CE25AF}"/>
          </ac:spMkLst>
        </pc:spChg>
        <pc:spChg chg="mod">
          <ac:chgData name="Bridgewater Country Estate" userId="8e7e852c725b82b4" providerId="LiveId" clId="{E8A509D6-06BE-439C-BCD7-EB7F8C64AEF1}" dt="2025-03-27T01:20:26.965" v="203" actId="20577"/>
          <ac:spMkLst>
            <pc:docMk/>
            <pc:sldMk cId="1394036485" sldId="264"/>
            <ac:spMk id="1041" creationId="{762EEBC8-DD90-2510-CC5C-5322319EE287}"/>
          </ac:spMkLst>
        </pc:spChg>
        <pc:spChg chg="mod">
          <ac:chgData name="Bridgewater Country Estate" userId="8e7e852c725b82b4" providerId="LiveId" clId="{E8A509D6-06BE-439C-BCD7-EB7F8C64AEF1}" dt="2025-03-27T01:21:24.251" v="230" actId="20577"/>
          <ac:spMkLst>
            <pc:docMk/>
            <pc:sldMk cId="1394036485" sldId="264"/>
            <ac:spMk id="1042" creationId="{98A5075F-A57E-11C1-A47B-14AB46D45689}"/>
          </ac:spMkLst>
        </pc:spChg>
        <pc:spChg chg="mod">
          <ac:chgData name="Bridgewater Country Estate" userId="8e7e852c725b82b4" providerId="LiveId" clId="{E8A509D6-06BE-439C-BCD7-EB7F8C64AEF1}" dt="2025-03-27T01:21:25.739" v="231" actId="20577"/>
          <ac:spMkLst>
            <pc:docMk/>
            <pc:sldMk cId="1394036485" sldId="264"/>
            <ac:spMk id="1043" creationId="{03D0651C-A676-3236-E90A-0F3CA92242AC}"/>
          </ac:spMkLst>
        </pc:spChg>
        <pc:spChg chg="mod">
          <ac:chgData name="Bridgewater Country Estate" userId="8e7e852c725b82b4" providerId="LiveId" clId="{E8A509D6-06BE-439C-BCD7-EB7F8C64AEF1}" dt="2025-03-27T01:21:26.933" v="232" actId="20577"/>
          <ac:spMkLst>
            <pc:docMk/>
            <pc:sldMk cId="1394036485" sldId="264"/>
            <ac:spMk id="1044" creationId="{DEF8D49B-8CF9-5865-E27E-710F3912B6D7}"/>
          </ac:spMkLst>
        </pc:spChg>
        <pc:spChg chg="mod">
          <ac:chgData name="Bridgewater Country Estate" userId="8e7e852c725b82b4" providerId="LiveId" clId="{E8A509D6-06BE-439C-BCD7-EB7F8C64AEF1}" dt="2025-03-27T01:21:28.375" v="233" actId="20577"/>
          <ac:spMkLst>
            <pc:docMk/>
            <pc:sldMk cId="1394036485" sldId="264"/>
            <ac:spMk id="1045" creationId="{5BCCB704-A161-A9E6-7CB9-1A6F114C2D35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1047" creationId="{54FFE8D6-9535-9840-CFA8-6EAB05718427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1049" creationId="{93E5E1F6-D46C-7B07-7E6A-22BB296FB032}"/>
          </ac:spMkLst>
        </pc:spChg>
        <pc:spChg chg="mod">
          <ac:chgData name="Bridgewater Country Estate" userId="8e7e852c725b82b4" providerId="LiveId" clId="{E8A509D6-06BE-439C-BCD7-EB7F8C64AEF1}" dt="2025-03-27T01:20:25.370" v="202" actId="20577"/>
          <ac:spMkLst>
            <pc:docMk/>
            <pc:sldMk cId="1394036485" sldId="264"/>
            <ac:spMk id="1053" creationId="{6DCC633E-7812-4C9D-482A-8D2E26597497}"/>
          </ac:spMkLst>
        </pc:spChg>
        <pc:spChg chg="mod">
          <ac:chgData name="Bridgewater Country Estate" userId="8e7e852c725b82b4" providerId="LiveId" clId="{E8A509D6-06BE-439C-BCD7-EB7F8C64AEF1}" dt="2025-03-27T01:21:16.790" v="226" actId="20577"/>
          <ac:spMkLst>
            <pc:docMk/>
            <pc:sldMk cId="1394036485" sldId="264"/>
            <ac:spMk id="1054" creationId="{1F06E4F8-51B7-EF30-947E-CF44D4F79123}"/>
          </ac:spMkLst>
        </pc:spChg>
        <pc:spChg chg="mod">
          <ac:chgData name="Bridgewater Country Estate" userId="8e7e852c725b82b4" providerId="LiveId" clId="{E8A509D6-06BE-439C-BCD7-EB7F8C64AEF1}" dt="2025-03-27T01:21:18.542" v="227" actId="20577"/>
          <ac:spMkLst>
            <pc:docMk/>
            <pc:sldMk cId="1394036485" sldId="264"/>
            <ac:spMk id="1055" creationId="{247DAEC9-1B09-2E31-EBCD-38383D13FD1B}"/>
          </ac:spMkLst>
        </pc:spChg>
        <pc:spChg chg="mod">
          <ac:chgData name="Bridgewater Country Estate" userId="8e7e852c725b82b4" providerId="LiveId" clId="{E8A509D6-06BE-439C-BCD7-EB7F8C64AEF1}" dt="2025-03-27T01:21:20.004" v="228" actId="20577"/>
          <ac:spMkLst>
            <pc:docMk/>
            <pc:sldMk cId="1394036485" sldId="264"/>
            <ac:spMk id="1056" creationId="{90B0C623-F9EC-B016-1F3D-CE45CAC6E933}"/>
          </ac:spMkLst>
        </pc:spChg>
        <pc:spChg chg="mod">
          <ac:chgData name="Bridgewater Country Estate" userId="8e7e852c725b82b4" providerId="LiveId" clId="{E8A509D6-06BE-439C-BCD7-EB7F8C64AEF1}" dt="2025-03-27T01:21:21.476" v="229" actId="20577"/>
          <ac:spMkLst>
            <pc:docMk/>
            <pc:sldMk cId="1394036485" sldId="264"/>
            <ac:spMk id="1057" creationId="{52F72DBC-9ADB-F4D2-EA33-1AF4B9712A74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394036485" sldId="264"/>
            <ac:spMk id="1059" creationId="{30BED753-189B-3E0F-D189-4C8BE98E0652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1060" creationId="{F4A5F6E1-A0D4-84BE-4CA7-9DE8342FA4A2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1061" creationId="{5775F456-0322-198B-01E6-1A4EC3C13848}"/>
          </ac:spMkLst>
        </pc:spChg>
        <pc:spChg chg="mod">
          <ac:chgData name="Bridgewater Country Estate" userId="8e7e852c725b82b4" providerId="LiveId" clId="{E8A509D6-06BE-439C-BCD7-EB7F8C64AEF1}" dt="2025-03-27T01:20:58.074" v="219" actId="20577"/>
          <ac:spMkLst>
            <pc:docMk/>
            <pc:sldMk cId="1394036485" sldId="264"/>
            <ac:spMk id="1072" creationId="{036331FB-2F81-AA39-34BE-17BC1697A133}"/>
          </ac:spMkLst>
        </pc:spChg>
        <pc:spChg chg="mod">
          <ac:chgData name="Bridgewater Country Estate" userId="8e7e852c725b82b4" providerId="LiveId" clId="{E8A509D6-06BE-439C-BCD7-EB7F8C64AEF1}" dt="2025-03-27T01:22:16.936" v="259" actId="20577"/>
          <ac:spMkLst>
            <pc:docMk/>
            <pc:sldMk cId="1394036485" sldId="264"/>
            <ac:spMk id="1073" creationId="{4C7E5831-7473-2195-2AE5-0FF14CC84F95}"/>
          </ac:spMkLst>
        </pc:spChg>
        <pc:spChg chg="mod">
          <ac:chgData name="Bridgewater Country Estate" userId="8e7e852c725b82b4" providerId="LiveId" clId="{E8A509D6-06BE-439C-BCD7-EB7F8C64AEF1}" dt="2025-03-27T01:22:18.357" v="260" actId="20577"/>
          <ac:spMkLst>
            <pc:docMk/>
            <pc:sldMk cId="1394036485" sldId="264"/>
            <ac:spMk id="1074" creationId="{B7CC08AF-504C-1378-FB88-27D6648FB451}"/>
          </ac:spMkLst>
        </pc:spChg>
        <pc:spChg chg="mod">
          <ac:chgData name="Bridgewater Country Estate" userId="8e7e852c725b82b4" providerId="LiveId" clId="{E8A509D6-06BE-439C-BCD7-EB7F8C64AEF1}" dt="2025-03-27T01:22:20.251" v="261" actId="20577"/>
          <ac:spMkLst>
            <pc:docMk/>
            <pc:sldMk cId="1394036485" sldId="264"/>
            <ac:spMk id="1075" creationId="{6BC7974F-1C78-BAF3-2E56-2EC575477440}"/>
          </ac:spMkLst>
        </pc:spChg>
        <pc:spChg chg="mod">
          <ac:chgData name="Bridgewater Country Estate" userId="8e7e852c725b82b4" providerId="LiveId" clId="{E8A509D6-06BE-439C-BCD7-EB7F8C64AEF1}" dt="2025-03-27T01:22:21.843" v="262" actId="20577"/>
          <ac:spMkLst>
            <pc:docMk/>
            <pc:sldMk cId="1394036485" sldId="264"/>
            <ac:spMk id="1076" creationId="{FFF34DB1-BD6C-9EC9-0E43-68D93AE8E68C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394036485" sldId="264"/>
            <ac:spMk id="1079" creationId="{7ACF29C2-E728-0063-50FD-83DBDCA47160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1081" creationId="{E77EE564-7506-AF36-4FD9-8CE332347769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94036485" sldId="264"/>
            <ac:spMk id="1082" creationId="{72942D87-D57C-3251-61DB-B0DFC15E707A}"/>
          </ac:spMkLst>
        </pc:spChg>
        <pc:spChg chg="mod">
          <ac:chgData name="Bridgewater Country Estate" userId="8e7e852c725b82b4" providerId="LiveId" clId="{E8A509D6-06BE-439C-BCD7-EB7F8C64AEF1}" dt="2025-03-27T01:20:59.746" v="220" actId="20577"/>
          <ac:spMkLst>
            <pc:docMk/>
            <pc:sldMk cId="1394036485" sldId="264"/>
            <ac:spMk id="1084" creationId="{340985F0-DF0C-38CC-1742-85DF14922D93}"/>
          </ac:spMkLst>
        </pc:spChg>
        <pc:spChg chg="mod">
          <ac:chgData name="Bridgewater Country Estate" userId="8e7e852c725b82b4" providerId="LiveId" clId="{E8A509D6-06BE-439C-BCD7-EB7F8C64AEF1}" dt="2025-03-27T01:22:09.960" v="255" actId="20577"/>
          <ac:spMkLst>
            <pc:docMk/>
            <pc:sldMk cId="1394036485" sldId="264"/>
            <ac:spMk id="1085" creationId="{19BFD178-C74A-A429-87A4-90603F37AC3D}"/>
          </ac:spMkLst>
        </pc:spChg>
        <pc:spChg chg="mod">
          <ac:chgData name="Bridgewater Country Estate" userId="8e7e852c725b82b4" providerId="LiveId" clId="{E8A509D6-06BE-439C-BCD7-EB7F8C64AEF1}" dt="2025-03-27T01:22:11.442" v="256" actId="20577"/>
          <ac:spMkLst>
            <pc:docMk/>
            <pc:sldMk cId="1394036485" sldId="264"/>
            <ac:spMk id="1086" creationId="{57B0A77B-18E4-046A-85B2-994B1ECE3BF6}"/>
          </ac:spMkLst>
        </pc:spChg>
        <pc:spChg chg="mod">
          <ac:chgData name="Bridgewater Country Estate" userId="8e7e852c725b82b4" providerId="LiveId" clId="{E8A509D6-06BE-439C-BCD7-EB7F8C64AEF1}" dt="2025-03-27T01:22:13.243" v="257" actId="20577"/>
          <ac:spMkLst>
            <pc:docMk/>
            <pc:sldMk cId="1394036485" sldId="264"/>
            <ac:spMk id="1087" creationId="{F21A9B9A-5D81-2488-8828-5F09AF318D43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94036485" sldId="264"/>
            <ac:spMk id="1088" creationId="{78E0DACD-B9B0-4219-FDCA-247D12BED9CC}"/>
          </ac:spMkLst>
        </pc:spChg>
        <pc:spChg chg="mod">
          <ac:chgData name="Bridgewater Country Estate" userId="8e7e852c725b82b4" providerId="LiveId" clId="{E8A509D6-06BE-439C-BCD7-EB7F8C64AEF1}" dt="2025-03-27T01:20:44.286" v="214" actId="20577"/>
          <ac:spMkLst>
            <pc:docMk/>
            <pc:sldMk cId="1394036485" sldId="264"/>
            <ac:spMk id="1090" creationId="{0185E42F-4A9E-0173-EE7C-F742A30107C9}"/>
          </ac:spMkLst>
        </pc:spChg>
        <pc:spChg chg="mod">
          <ac:chgData name="Bridgewater Country Estate" userId="8e7e852c725b82b4" providerId="LiveId" clId="{E8A509D6-06BE-439C-BCD7-EB7F8C64AEF1}" dt="2025-03-27T01:22:26.727" v="263" actId="20577"/>
          <ac:spMkLst>
            <pc:docMk/>
            <pc:sldMk cId="1394036485" sldId="264"/>
            <ac:spMk id="1091" creationId="{40E1F5BE-759E-5ED3-C691-3CC5BC43A5CD}"/>
          </ac:spMkLst>
        </pc:spChg>
        <pc:spChg chg="mod">
          <ac:chgData name="Bridgewater Country Estate" userId="8e7e852c725b82b4" providerId="LiveId" clId="{E8A509D6-06BE-439C-BCD7-EB7F8C64AEF1}" dt="2025-03-27T01:22:28.511" v="264" actId="20577"/>
          <ac:spMkLst>
            <pc:docMk/>
            <pc:sldMk cId="1394036485" sldId="264"/>
            <ac:spMk id="1092" creationId="{702374F4-440B-DD6D-47D2-A98B31538377}"/>
          </ac:spMkLst>
        </pc:spChg>
        <pc:spChg chg="mod">
          <ac:chgData name="Bridgewater Country Estate" userId="8e7e852c725b82b4" providerId="LiveId" clId="{E8A509D6-06BE-439C-BCD7-EB7F8C64AEF1}" dt="2025-03-27T01:22:30.050" v="265" actId="20577"/>
          <ac:spMkLst>
            <pc:docMk/>
            <pc:sldMk cId="1394036485" sldId="264"/>
            <ac:spMk id="1093" creationId="{859B2F62-DC4F-0D95-A6DE-B591B3116579}"/>
          </ac:spMkLst>
        </pc:spChg>
        <pc:spChg chg="mod">
          <ac:chgData name="Bridgewater Country Estate" userId="8e7e852c725b82b4" providerId="LiveId" clId="{E8A509D6-06BE-439C-BCD7-EB7F8C64AEF1}" dt="2025-03-27T01:22:31.746" v="266" actId="20577"/>
          <ac:spMkLst>
            <pc:docMk/>
            <pc:sldMk cId="1394036485" sldId="264"/>
            <ac:spMk id="1094" creationId="{68B8D674-7DEC-7345-2B33-C158F861DC3A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394036485" sldId="264"/>
            <ac:spMk id="1098" creationId="{7255FCF5-FA6B-2FAF-A34F-C3CC6EE2CFEB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394036485" sldId="264"/>
            <ac:spMk id="1099" creationId="{F29FE8BE-B267-0EEA-460A-D81A30919E42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394036485" sldId="264"/>
            <ac:spMk id="1100" creationId="{A4C25D35-6309-12C9-C60F-66F92DA1F134}"/>
          </ac:spMkLst>
        </pc:spChg>
        <pc:grpChg chg="mod">
          <ac:chgData name="Bridgewater Country Estate" userId="8e7e852c725b82b4" providerId="LiveId" clId="{E8A509D6-06BE-439C-BCD7-EB7F8C64AEF1}" dt="2025-03-27T01:23:12.691" v="283" actId="1076"/>
          <ac:grpSpMkLst>
            <pc:docMk/>
            <pc:sldMk cId="1394036485" sldId="264"/>
            <ac:grpSpMk id="17" creationId="{99F9E16F-5FFB-BA0D-3486-A8410C0FBD50}"/>
          </ac:grpSpMkLst>
        </pc:grpChg>
        <pc:graphicFrameChg chg="mod modGraphic">
          <ac:chgData name="Bridgewater Country Estate" userId="8e7e852c725b82b4" providerId="LiveId" clId="{E8A509D6-06BE-439C-BCD7-EB7F8C64AEF1}" dt="2025-03-27T01:23:46.082" v="306"/>
          <ac:graphicFrameMkLst>
            <pc:docMk/>
            <pc:sldMk cId="1394036485" sldId="264"/>
            <ac:graphicFrameMk id="51" creationId="{34426C3C-0C72-0B59-451C-555E38AB98AD}"/>
          </ac:graphicFrameMkLst>
        </pc:graphicFrameChg>
      </pc:sldChg>
      <pc:sldChg chg="addSp delSp modSp mod">
        <pc:chgData name="Bridgewater Country Estate" userId="8e7e852c725b82b4" providerId="LiveId" clId="{E8A509D6-06BE-439C-BCD7-EB7F8C64AEF1}" dt="2025-03-27T01:31:19.674" v="473" actId="1076"/>
        <pc:sldMkLst>
          <pc:docMk/>
          <pc:sldMk cId="1817859701" sldId="265"/>
        </pc:sldMkLst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5" creationId="{9A11712F-8044-A39B-3C25-5CF29786CF50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6" creationId="{A024AEA8-3DD2-9DFE-AD00-0344311BF628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7" creationId="{116437F9-9728-DFE5-44E5-791F7030C104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8" creationId="{304383DA-A56D-8A08-5BD5-4555B02EF670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9" creationId="{298EFF28-0B67-4D2C-3EB5-2C5DDB897E92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10" creationId="{44A6256C-3488-6286-9264-93E4D1B39773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11" creationId="{B95B85F4-E964-B371-8F50-19E9FC2E0561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14" creationId="{07E4A365-0A63-7A20-D6CA-84D9D3929265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15" creationId="{8652BC40-36B5-4F03-C6E5-959B466FFCD1}"/>
          </ac:spMkLst>
        </pc:spChg>
        <pc:spChg chg="mod">
          <ac:chgData name="Bridgewater Country Estate" userId="8e7e852c725b82b4" providerId="LiveId" clId="{E8A509D6-06BE-439C-BCD7-EB7F8C64AEF1}" dt="2025-03-27T01:27:33.497" v="372"/>
          <ac:spMkLst>
            <pc:docMk/>
            <pc:sldMk cId="1817859701" sldId="265"/>
            <ac:spMk id="16" creationId="{052CBAA2-79D1-4E2E-C99D-823483BC95D5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19" creationId="{44AD2B5B-1ACF-3AD8-3663-8CBA6625D54E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20" creationId="{CB8312C8-DDAE-903B-FE0F-753BF1F4A1BD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22" creationId="{5015BA1E-07FF-4069-CA90-AB94FB0422D9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23" creationId="{73E44CE7-60FF-06D1-0057-D34B14132E22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24" creationId="{569F7AB4-E660-EC5F-8794-E21C4323FF1F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25" creationId="{1689BE59-B0C5-B0B1-CF06-EFD91E7F147C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27" creationId="{4C10FEAC-5785-37F1-6F11-1A20452780DA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31" creationId="{C11D8EEC-4720-891F-F8AC-CC1BCA3AF940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32" creationId="{510E4C7C-8BE5-B6D0-C8C7-20ABCC476B3E}"/>
          </ac:spMkLst>
        </pc:spChg>
        <pc:spChg chg="mod">
          <ac:chgData name="Bridgewater Country Estate" userId="8e7e852c725b82b4" providerId="LiveId" clId="{E8A509D6-06BE-439C-BCD7-EB7F8C64AEF1}" dt="2025-03-27T01:27:37.638" v="374"/>
          <ac:spMkLst>
            <pc:docMk/>
            <pc:sldMk cId="1817859701" sldId="265"/>
            <ac:spMk id="33" creationId="{BA96500C-99A3-8E46-9914-4EBBE4714723}"/>
          </ac:spMkLst>
        </pc:spChg>
        <pc:spChg chg="mod">
          <ac:chgData name="Bridgewater Country Estate" userId="8e7e852c725b82b4" providerId="LiveId" clId="{E8A509D6-06BE-439C-BCD7-EB7F8C64AEF1}" dt="2025-03-27T01:28:44.024" v="399" actId="20577"/>
          <ac:spMkLst>
            <pc:docMk/>
            <pc:sldMk cId="1817859701" sldId="265"/>
            <ac:spMk id="37" creationId="{849419D8-6BE0-22A8-ED17-47D2992AFD15}"/>
          </ac:spMkLst>
        </pc:spChg>
        <pc:spChg chg="mod">
          <ac:chgData name="Bridgewater Country Estate" userId="8e7e852c725b82b4" providerId="LiveId" clId="{E8A509D6-06BE-439C-BCD7-EB7F8C64AEF1}" dt="2025-03-27T01:28:49.021" v="401" actId="20577"/>
          <ac:spMkLst>
            <pc:docMk/>
            <pc:sldMk cId="1817859701" sldId="265"/>
            <ac:spMk id="38" creationId="{F454F461-0EDF-E83F-3935-9E164061C8DE}"/>
          </ac:spMkLst>
        </pc:spChg>
        <pc:spChg chg="mod">
          <ac:chgData name="Bridgewater Country Estate" userId="8e7e852c725b82b4" providerId="LiveId" clId="{E8A509D6-06BE-439C-BCD7-EB7F8C64AEF1}" dt="2025-03-27T01:28:51.284" v="402" actId="20577"/>
          <ac:spMkLst>
            <pc:docMk/>
            <pc:sldMk cId="1817859701" sldId="265"/>
            <ac:spMk id="39" creationId="{B1FAF69D-6FB3-DE0E-C7CC-EBBC0A6D4E04}"/>
          </ac:spMkLst>
        </pc:spChg>
        <pc:spChg chg="mod">
          <ac:chgData name="Bridgewater Country Estate" userId="8e7e852c725b82b4" providerId="LiveId" clId="{E8A509D6-06BE-439C-BCD7-EB7F8C64AEF1}" dt="2025-03-27T01:28:52.697" v="403" actId="20577"/>
          <ac:spMkLst>
            <pc:docMk/>
            <pc:sldMk cId="1817859701" sldId="265"/>
            <ac:spMk id="40" creationId="{F9FAF7C3-1FFC-9D2F-8481-A1B2725D1C5F}"/>
          </ac:spMkLst>
        </pc:spChg>
        <pc:spChg chg="mod">
          <ac:chgData name="Bridgewater Country Estate" userId="8e7e852c725b82b4" providerId="LiveId" clId="{E8A509D6-06BE-439C-BCD7-EB7F8C64AEF1}" dt="2025-03-27T01:28:54.649" v="405" actId="20577"/>
          <ac:spMkLst>
            <pc:docMk/>
            <pc:sldMk cId="1817859701" sldId="265"/>
            <ac:spMk id="42" creationId="{F64AFBC0-9277-7266-B8AC-569032B8BC06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47" creationId="{9A11712F-8044-A39B-3C25-5CF29786CF50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50" creationId="{A024AEA8-3DD2-9DFE-AD00-0344311BF628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52" creationId="{4E250D3A-43CC-AC99-0DAE-A387FDCF7721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53" creationId="{116437F9-9728-DFE5-44E5-791F7030C104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54" creationId="{4DBD884F-9D90-719C-119F-A5C0BA4352C5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55" creationId="{FA71A0D4-62D5-A407-28A2-71F095664502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56" creationId="{BB865BF6-E0CB-33A9-F5A6-393503E03A7A}"/>
          </ac:spMkLst>
        </pc:spChg>
        <pc:spChg chg="mod">
          <ac:chgData name="Bridgewater Country Estate" userId="8e7e852c725b82b4" providerId="LiveId" clId="{E8A509D6-06BE-439C-BCD7-EB7F8C64AEF1}" dt="2025-03-27T01:27:15.888" v="360" actId="14100"/>
          <ac:spMkLst>
            <pc:docMk/>
            <pc:sldMk cId="1817859701" sldId="265"/>
            <ac:spMk id="60" creationId="{49CA105E-37DD-583A-74D9-D01FF185DDF3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62" creationId="{298EFF28-0B67-4D2C-3EB5-2C5DDB897E92}"/>
          </ac:spMkLst>
        </pc:spChg>
        <pc:spChg chg="mod">
          <ac:chgData name="Bridgewater Country Estate" userId="8e7e852c725b82b4" providerId="LiveId" clId="{E8A509D6-06BE-439C-BCD7-EB7F8C64AEF1}" dt="2025-03-27T01:27:11.202" v="358" actId="20577"/>
          <ac:spMkLst>
            <pc:docMk/>
            <pc:sldMk cId="1817859701" sldId="265"/>
            <ac:spMk id="63" creationId="{D58025B2-9A57-4E47-3840-CC8E299D98E9}"/>
          </ac:spMkLst>
        </pc:spChg>
        <pc:spChg chg="add del mod">
          <ac:chgData name="Bridgewater Country Estate" userId="8e7e852c725b82b4" providerId="LiveId" clId="{E8A509D6-06BE-439C-BCD7-EB7F8C64AEF1}" dt="2025-03-27T01:27:07.303" v="357" actId="20577"/>
          <ac:spMkLst>
            <pc:docMk/>
            <pc:sldMk cId="1817859701" sldId="265"/>
            <ac:spMk id="64" creationId="{566FC5FB-10F5-3B3A-FA60-F1C66A79F112}"/>
          </ac:spMkLst>
        </pc:spChg>
        <pc:spChg chg="mod">
          <ac:chgData name="Bridgewater Country Estate" userId="8e7e852c725b82b4" providerId="LiveId" clId="{E8A509D6-06BE-439C-BCD7-EB7F8C64AEF1}" dt="2025-03-27T01:26:53.814" v="353" actId="20577"/>
          <ac:spMkLst>
            <pc:docMk/>
            <pc:sldMk cId="1817859701" sldId="265"/>
            <ac:spMk id="65" creationId="{2104E6F5-A3C1-DDC8-6543-DAE934746442}"/>
          </ac:spMkLst>
        </pc:spChg>
        <pc:spChg chg="mod">
          <ac:chgData name="Bridgewater Country Estate" userId="8e7e852c725b82b4" providerId="LiveId" clId="{E8A509D6-06BE-439C-BCD7-EB7F8C64AEF1}" dt="2025-03-27T01:26:50.799" v="352" actId="20577"/>
          <ac:spMkLst>
            <pc:docMk/>
            <pc:sldMk cId="1817859701" sldId="265"/>
            <ac:spMk id="66" creationId="{1CECDE27-6F65-2948-8005-5279992769F4}"/>
          </ac:spMkLst>
        </pc:spChg>
        <pc:spChg chg="mod">
          <ac:chgData name="Bridgewater Country Estate" userId="8e7e852c725b82b4" providerId="LiveId" clId="{E8A509D6-06BE-439C-BCD7-EB7F8C64AEF1}" dt="2025-03-27T01:26:48.982" v="351" actId="20577"/>
          <ac:spMkLst>
            <pc:docMk/>
            <pc:sldMk cId="1817859701" sldId="265"/>
            <ac:spMk id="67" creationId="{CD2F5950-3288-5918-6409-7712E9D8FD4D}"/>
          </ac:spMkLst>
        </pc:spChg>
        <pc:spChg chg="mod">
          <ac:chgData name="Bridgewater Country Estate" userId="8e7e852c725b82b4" providerId="LiveId" clId="{E8A509D6-06BE-439C-BCD7-EB7F8C64AEF1}" dt="2025-03-27T01:26:45.956" v="350" actId="20577"/>
          <ac:spMkLst>
            <pc:docMk/>
            <pc:sldMk cId="1817859701" sldId="265"/>
            <ac:spMk id="68" creationId="{E64D16D5-E6E1-D28E-681F-801FCF2B1D5E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69" creationId="{44A6256C-3488-6286-9264-93E4D1B39773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70" creationId="{B95B85F4-E964-B371-8F50-19E9FC2E0561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71" creationId="{588F2062-65B9-6457-5D74-6C748C70CC39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72" creationId="{07E4A365-0A63-7A20-D6CA-84D9D3929265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73" creationId="{8652BC40-36B5-4F03-C6E5-959B466FFCD1}"/>
          </ac:spMkLst>
        </pc:spChg>
        <pc:spChg chg="mod">
          <ac:chgData name="Bridgewater Country Estate" userId="8e7e852c725b82b4" providerId="LiveId" clId="{E8A509D6-06BE-439C-BCD7-EB7F8C64AEF1}" dt="2025-03-27T01:27:40.942" v="377"/>
          <ac:spMkLst>
            <pc:docMk/>
            <pc:sldMk cId="1817859701" sldId="265"/>
            <ac:spMk id="74" creationId="{052CBAA2-79D1-4E2E-C99D-823483BC95D5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75" creationId="{3EB5A04C-0E12-5EC7-4591-595B964C8860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77" creationId="{C248B1BE-9CD4-3F12-919A-3408492164B2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78" creationId="{5634A143-3299-0C3A-67F0-DB611364134D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79" creationId="{0B1E3BFA-98FC-36FA-351F-736336FABB4D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80" creationId="{84FAB387-36F5-6FF4-6CAF-29D76A719F2F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81" creationId="{1933ABD6-E941-9F19-0DEB-A6D1160EA937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82" creationId="{647CCD13-B717-FC68-F7D3-6B3178ACFD97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83" creationId="{EEA6180F-FB40-8917-C9B8-70B75EAF1167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84" creationId="{6E72F989-8E9C-5169-4EE8-1EFDBABE0073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85" creationId="{6B919DEA-0785-28C7-668E-3F048FF68259}"/>
          </ac:spMkLst>
        </pc:spChg>
        <pc:spChg chg="mod">
          <ac:chgData name="Bridgewater Country Estate" userId="8e7e852c725b82b4" providerId="LiveId" clId="{E8A509D6-06BE-439C-BCD7-EB7F8C64AEF1}" dt="2025-03-27T01:27:42.668" v="378"/>
          <ac:spMkLst>
            <pc:docMk/>
            <pc:sldMk cId="1817859701" sldId="265"/>
            <ac:spMk id="86" creationId="{2287208E-3048-EE1B-0959-D335E5BA0C51}"/>
          </ac:spMkLst>
        </pc:spChg>
        <pc:spChg chg="mod">
          <ac:chgData name="Bridgewater Country Estate" userId="8e7e852c725b82b4" providerId="LiveId" clId="{E8A509D6-06BE-439C-BCD7-EB7F8C64AEF1}" dt="2025-03-27T01:26:42.327" v="349" actId="20577"/>
          <ac:spMkLst>
            <pc:docMk/>
            <pc:sldMk cId="1817859701" sldId="265"/>
            <ac:spMk id="87" creationId="{6756FCC5-D229-9CD1-5CAD-F7835227FCE7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90" creationId="{4FD164B1-2270-5650-63A2-DC7D1BC00212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91" creationId="{FF4FE9AB-555F-0CDE-3D07-9A335612D021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92" creationId="{3D21AC68-5866-C668-8130-7DBC43837B7D}"/>
          </ac:spMkLst>
        </pc:spChg>
        <pc:spChg chg="mod">
          <ac:chgData name="Bridgewater Country Estate" userId="8e7e852c725b82b4" providerId="LiveId" clId="{E8A509D6-06BE-439C-BCD7-EB7F8C64AEF1}" dt="2025-03-27T01:26:40.569" v="348" actId="20577"/>
          <ac:spMkLst>
            <pc:docMk/>
            <pc:sldMk cId="1817859701" sldId="265"/>
            <ac:spMk id="93" creationId="{CFB11BAD-947E-B069-22C0-28D333837324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101" creationId="{DEF375A1-E4E1-3750-B161-55EFFC9ADC41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05" creationId="{DA805AFE-5B15-54BB-ACFE-182BC4F040A0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113" creationId="{FBCBFABD-C2C7-F22E-A8D7-E05956DBE11B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114" creationId="{2C369F2D-291F-6BE6-39FB-56B3C4112A87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116" creationId="{C67A75D7-0FF4-CF5D-7276-48A7007848C5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17" creationId="{CA02A6D8-5AEC-820F-2DA6-85DF807B1A29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125" creationId="{5B70385D-D534-624C-46E2-17355753CD00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126" creationId="{80318DCD-F36F-91B5-9F1F-283FD591F3F5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127" creationId="{586A15A0-CE0E-0052-2598-03B0DF186104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29" creationId="{2C795285-8BB0-83F1-C2DD-D92DAE310BC0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137" creationId="{CDAF2122-211D-0F53-D34B-F9E0D95171EF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138" creationId="{ADF69783-F0AA-4C14-B825-ED6812F270AF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139" creationId="{BD4B549D-1D4A-B665-0E0A-DEB6E16C89AE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140" creationId="{AEDE72E0-02AA-311F-3C84-42CD6530475F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41" creationId="{7834F864-1DC1-80DC-CA6D-CBF179EF1399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149" creationId="{79D81C32-CD11-AF9C-EDD5-B16D04F681AF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150" creationId="{5E33A576-B343-B841-AB18-86D98FAEA122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151" creationId="{5393349A-6662-5F97-4D4E-CCD306560386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152" creationId="{19B50989-283F-3EBC-70F1-255C49C6276A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53" creationId="{26552651-2DC5-93B5-42AB-317DF930A66A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161" creationId="{5AE9B100-4592-8BB0-9439-54A6B793FDBD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162" creationId="{AE933254-7681-129A-9603-717DB547E0F1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163" creationId="{6DCD8B4C-E2A9-252D-FB94-1DB6DA5E1A94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65" creationId="{80AF5D5C-10D6-BCC2-8FE7-5EE50114AEEF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174" creationId="{94F190A1-E7A7-A709-52F6-9FAEBEDE41EA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175" creationId="{7D1CDB59-4C38-3C23-2096-BCAAF4B652F7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176" creationId="{F6FCE457-893E-5178-A0E9-621F059DCB88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177" creationId="{A417BF12-2DCB-8918-2F60-32F78AD86A18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178" creationId="{12A0D0A1-1616-F1C1-6C3E-D757C3E6ACF9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179" creationId="{27F0FEE8-0EFD-E884-08B1-D6B0505305B0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1817859701" sldId="265"/>
            <ac:spMk id="180" creationId="{041E7125-BBE0-B2E9-4571-5F5D86A84B9A}"/>
          </ac:spMkLst>
        </pc:spChg>
        <pc:spChg chg="mod">
          <ac:chgData name="Bridgewater Country Estate" userId="8e7e852c725b82b4" providerId="LiveId" clId="{E8A509D6-06BE-439C-BCD7-EB7F8C64AEF1}" dt="2025-03-27T01:27:46.999" v="380"/>
          <ac:spMkLst>
            <pc:docMk/>
            <pc:sldMk cId="1817859701" sldId="265"/>
            <ac:spMk id="181" creationId="{5B0CEDA2-FC26-4B9B-4E31-23DD0A0DB73E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83" creationId="{E164B4A5-B1E5-5E6C-9C53-52A9BE8B454A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186" creationId="{7D031FFD-2AFF-4589-0160-78F653FEC0E5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187" creationId="{C30C17CE-D3F1-2A84-140E-28BF2032D5A2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88" creationId="{CEA4A092-BB3A-10DA-5F16-77010E50973B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196" creationId="{EF626E86-4483-D1EB-B329-F44B0873B450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197" creationId="{5F898951-35C8-D4AD-9268-693F9612F6B2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198" creationId="{A2992E91-0C49-C2F1-994D-2CBD053E57F0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99" creationId="{7E1EB8E8-B511-0403-425D-FF3CD7BCD520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220" creationId="{98D24A28-1E89-D60A-DFE1-853C635CBBB8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227" creationId="{55934A49-4C17-24A3-B61C-8EC9E74A3C95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231" creationId="{EC7EA5AA-5265-2DE3-F46A-A73313EF3B7F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24" creationId="{94C623B5-94A5-279F-0CDB-86E1D01301B1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28" creationId="{245460DF-C802-79E5-41AE-4D28D815D1C1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29" creationId="{5F5E45B9-5B7F-0EA6-DCB8-0C82436B4F68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30" creationId="{9A410EAD-C026-9682-BF2D-5E5DA9D68749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31" creationId="{50DA0DEE-227D-496A-59E0-9FF014951F0E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32" creationId="{E7DDA68D-9E08-A785-BE61-4136B856989E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33" creationId="{4FAD776B-8F39-A434-81CA-C658ACCC1F01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35" creationId="{23903CD0-2EA9-3625-806C-9158D462DEEC}"/>
          </ac:spMkLst>
        </pc:spChg>
        <pc:spChg chg="mod">
          <ac:chgData name="Bridgewater Country Estate" userId="8e7e852c725b82b4" providerId="LiveId" clId="{E8A509D6-06BE-439C-BCD7-EB7F8C64AEF1}" dt="2025-03-27T01:27:52.189" v="382"/>
          <ac:spMkLst>
            <pc:docMk/>
            <pc:sldMk cId="1817859701" sldId="265"/>
            <ac:spMk id="1036" creationId="{D5075848-5A58-0D05-747D-FD2E434F9777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38" creationId="{743CD044-B84C-B0F0-A40D-DE9D536D7403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0" creationId="{4F19F052-0AE3-8E49-3028-44772CA13563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1" creationId="{15366406-9134-3B2C-8ECD-8A46F282A03E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2" creationId="{BF8136E3-AB4C-083D-1AF8-E9501442DC75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4" creationId="{A0324262-F955-7CC5-5F17-98DD743BBA80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5" creationId="{20A06283-7D5E-9D84-198D-8A3C674F168A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1817859701" sldId="265"/>
            <ac:spMk id="1046" creationId="{BBF3AE35-2848-9A59-2C63-7E6335D30C69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7" creationId="{6E7ED77B-E30C-FA3D-8C72-EC1794CD44AC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8" creationId="{973D4F84-3B48-F8E5-CA0D-A8DE2BEE8094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49" creationId="{0109F9CA-374F-5C5F-BD83-8F84CA877D69}"/>
          </ac:spMkLst>
        </pc:spChg>
        <pc:spChg chg="mod">
          <ac:chgData name="Bridgewater Country Estate" userId="8e7e852c725b82b4" providerId="LiveId" clId="{E8A509D6-06BE-439C-BCD7-EB7F8C64AEF1}" dt="2025-03-27T01:27:57.398" v="384"/>
          <ac:spMkLst>
            <pc:docMk/>
            <pc:sldMk cId="1817859701" sldId="265"/>
            <ac:spMk id="1050" creationId="{FF168997-8FEF-14E3-4238-86B5DAC07237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1817859701" sldId="265"/>
            <ac:spMk id="1051" creationId="{6821B1F5-A87E-173A-3787-8290C8B34E7A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53" creationId="{1BFC5055-829F-A11A-7890-2C886D869F4F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54" creationId="{D7C50D66-80AC-F77B-DA7A-8C612FF2FDA2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55" creationId="{35C1E3FD-5883-86C5-409D-06B947CF2450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56" creationId="{F527CDCC-5DA3-A504-83B0-4B25D3359628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57" creationId="{70240370-C1B4-20F1-9043-7046F2818CDA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1817859701" sldId="265"/>
            <ac:spMk id="1058" creationId="{C97C2991-05AA-6C12-2A88-2DD16A9F7C94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59" creationId="{E79F9E6E-8835-CFDD-D264-C5DE003172D7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60" creationId="{FE2D6452-5FD6-9635-0757-EC5506FA9620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62" creationId="{2AA5D96C-C30A-53DA-96AE-83D89D1637C8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1817859701" sldId="265"/>
            <ac:spMk id="1063" creationId="{12501F2E-3797-60B2-B93F-091AC1948FB4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64" creationId="{51A439BC-2CC3-29DE-B2FD-7B7F4D830438}"/>
          </ac:spMkLst>
        </pc:spChg>
        <pc:spChg chg="mod">
          <ac:chgData name="Bridgewater Country Estate" userId="8e7e852c725b82b4" providerId="LiveId" clId="{E8A509D6-06BE-439C-BCD7-EB7F8C64AEF1}" dt="2025-03-27T01:28:01.210" v="386"/>
          <ac:spMkLst>
            <pc:docMk/>
            <pc:sldMk cId="1817859701" sldId="265"/>
            <ac:spMk id="1066" creationId="{8DDE2124-E579-DABB-E06E-B360046AD926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68" creationId="{7B703645-E6B4-FD50-6D0E-69EC41243DCA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71" creationId="{71BB2AB6-94DA-4EED-29D2-2E9B3A734F94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72" creationId="{56F6283A-02BA-0136-BF65-1C8E3AAC0CF8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74" creationId="{A493AA14-BAA0-EB9B-B4C4-59623C3CEED4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75" creationId="{DF495415-46BF-4155-F170-2540BA6C58E4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76" creationId="{F95D07EE-2EBA-120D-A409-7BD7E51EF057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78" creationId="{17A3146C-7B86-1B8B-7436-30A8974464B9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79" creationId="{CE718223-36CD-3725-2346-39CE4BE140F7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80" creationId="{17AE5D7C-B4D8-9DAC-A502-E81597EBB775}"/>
          </ac:spMkLst>
        </pc:spChg>
        <pc:spChg chg="mod">
          <ac:chgData name="Bridgewater Country Estate" userId="8e7e852c725b82b4" providerId="LiveId" clId="{E8A509D6-06BE-439C-BCD7-EB7F8C64AEF1}" dt="2025-03-27T01:28:06.117" v="388"/>
          <ac:spMkLst>
            <pc:docMk/>
            <pc:sldMk cId="1817859701" sldId="265"/>
            <ac:spMk id="1081" creationId="{846646C6-5E92-371E-BB5D-A276F157D109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83" creationId="{E9BAD7AE-6A9E-B585-5955-83888BBBFC76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84" creationId="{DE5BD348-47C1-8FD1-7483-C0C20E867E61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85" creationId="{512C498A-E148-3AC8-3EE5-91FE0EE8C509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86" creationId="{9ACF5676-15CA-084A-5ADD-9A69C911A018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87" creationId="{45282387-892E-56B4-26A8-40DD6B587A67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88" creationId="{6DD0FF4F-5C6C-901D-3DAF-9A85A105CA69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89" creationId="{30204DA6-1C30-AD96-7C14-553D9B30CA8B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91" creationId="{3CB194EA-F40A-E8E1-BB96-3C64745A08C2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92" creationId="{8039CA20-ECB4-DECF-93A0-05A49A505C1B}"/>
          </ac:spMkLst>
        </pc:spChg>
        <pc:spChg chg="mod">
          <ac:chgData name="Bridgewater Country Estate" userId="8e7e852c725b82b4" providerId="LiveId" clId="{E8A509D6-06BE-439C-BCD7-EB7F8C64AEF1}" dt="2025-03-27T01:28:09.796" v="390"/>
          <ac:spMkLst>
            <pc:docMk/>
            <pc:sldMk cId="1817859701" sldId="265"/>
            <ac:spMk id="1093" creationId="{55E6FDB2-C22D-8796-56D8-3B3FA526DB1E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095" creationId="{8CE5522F-E35E-DDFE-4B5D-14F60F465D25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096" creationId="{74BFB56B-5C66-CAC7-B174-9BB870401EB3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097" creationId="{2336A4AD-6371-6E68-9CE0-EE69BD687AF4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098" creationId="{485BE440-AADD-EE93-749D-CC95EED24F66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099" creationId="{E1525437-BE91-42A8-34D9-743A08865FB4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100" creationId="{9B27AD32-3AD3-95A7-CAD8-5A771EB78BD1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101" creationId="{24615E03-4A89-A852-3993-017F59FF41D0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103" creationId="{251DEC8E-F254-0881-EF0A-6DC447E0BF73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104" creationId="{B16D51F4-9BBB-0A6D-0CAE-E4606826D856}"/>
          </ac:spMkLst>
        </pc:spChg>
        <pc:spChg chg="mod">
          <ac:chgData name="Bridgewater Country Estate" userId="8e7e852c725b82b4" providerId="LiveId" clId="{E8A509D6-06BE-439C-BCD7-EB7F8C64AEF1}" dt="2025-03-27T01:28:12.999" v="392"/>
          <ac:spMkLst>
            <pc:docMk/>
            <pc:sldMk cId="1817859701" sldId="265"/>
            <ac:spMk id="1108" creationId="{EE8F1ACA-00D2-D4FE-EB22-5978E48D6566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12" creationId="{077B18F5-DD18-9E1D-B194-3EA9263FF686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14" creationId="{0DF14588-3866-B62C-47E5-6B538EE1ACB6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16" creationId="{8F1A12AD-777C-5EB5-2C1D-EEC0E9684E8E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17" creationId="{5AC43B7E-2A04-9193-9EF6-BE1763884C75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19" creationId="{3BE9A7B1-48A6-0C0D-640F-17EA3F2B1F54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21" creationId="{ABF51AFE-0D70-BC4A-496C-DAC4740F68D3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23" creationId="{FFB25A6D-2352-D731-9BE4-D5388C71EF54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24" creationId="{E503F4D3-2F43-B98B-F837-BFCBACF802A1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25" creationId="{25804E38-BACE-A1F9-1CA0-C5AEFD5BBEB7}"/>
          </ac:spMkLst>
        </pc:spChg>
        <pc:spChg chg="mod">
          <ac:chgData name="Bridgewater Country Estate" userId="8e7e852c725b82b4" providerId="LiveId" clId="{E8A509D6-06BE-439C-BCD7-EB7F8C64AEF1}" dt="2025-03-27T01:28:27.532" v="394"/>
          <ac:spMkLst>
            <pc:docMk/>
            <pc:sldMk cId="1817859701" sldId="265"/>
            <ac:spMk id="1126" creationId="{8B159E99-B9FA-347A-E746-EFC9850216F4}"/>
          </ac:spMkLst>
        </pc:spChg>
        <pc:spChg chg="add mod">
          <ac:chgData name="Bridgewater Country Estate" userId="8e7e852c725b82b4" providerId="LiveId" clId="{E8A509D6-06BE-439C-BCD7-EB7F8C64AEF1}" dt="2025-03-27T01:29:56.275" v="433" actId="20577"/>
          <ac:spMkLst>
            <pc:docMk/>
            <pc:sldMk cId="1817859701" sldId="265"/>
            <ac:spMk id="1127" creationId="{B262E831-F86C-008B-4931-C06E8B61773B}"/>
          </ac:spMkLst>
        </pc:spChg>
        <pc:spChg chg="add mod">
          <ac:chgData name="Bridgewater Country Estate" userId="8e7e852c725b82b4" providerId="LiveId" clId="{E8A509D6-06BE-439C-BCD7-EB7F8C64AEF1}" dt="2025-03-27T01:30:05.104" v="436" actId="20577"/>
          <ac:spMkLst>
            <pc:docMk/>
            <pc:sldMk cId="1817859701" sldId="265"/>
            <ac:spMk id="1128" creationId="{14482CF8-D725-E020-136D-C366FFE8B041}"/>
          </ac:spMkLst>
        </pc:spChg>
        <pc:spChg chg="add mod">
          <ac:chgData name="Bridgewater Country Estate" userId="8e7e852c725b82b4" providerId="LiveId" clId="{E8A509D6-06BE-439C-BCD7-EB7F8C64AEF1}" dt="2025-03-27T01:30:10.499" v="439" actId="20577"/>
          <ac:spMkLst>
            <pc:docMk/>
            <pc:sldMk cId="1817859701" sldId="265"/>
            <ac:spMk id="1129" creationId="{9088BFC2-387C-91FF-B975-0795A7D0E5E3}"/>
          </ac:spMkLst>
        </pc:spChg>
        <pc:spChg chg="add mod">
          <ac:chgData name="Bridgewater Country Estate" userId="8e7e852c725b82b4" providerId="LiveId" clId="{E8A509D6-06BE-439C-BCD7-EB7F8C64AEF1}" dt="2025-03-27T01:30:15.906" v="442" actId="20577"/>
          <ac:spMkLst>
            <pc:docMk/>
            <pc:sldMk cId="1817859701" sldId="265"/>
            <ac:spMk id="1130" creationId="{5057EC02-D7A0-CF7E-4663-27016C863A4C}"/>
          </ac:spMkLst>
        </pc:spChg>
        <pc:spChg chg="add mod">
          <ac:chgData name="Bridgewater Country Estate" userId="8e7e852c725b82b4" providerId="LiveId" clId="{E8A509D6-06BE-439C-BCD7-EB7F8C64AEF1}" dt="2025-03-27T01:30:21.914" v="445" actId="20577"/>
          <ac:spMkLst>
            <pc:docMk/>
            <pc:sldMk cId="1817859701" sldId="265"/>
            <ac:spMk id="1131" creationId="{457AE288-CCBB-36DF-CEA7-730A7596C21B}"/>
          </ac:spMkLst>
        </pc:spChg>
        <pc:spChg chg="add mod">
          <ac:chgData name="Bridgewater Country Estate" userId="8e7e852c725b82b4" providerId="LiveId" clId="{E8A509D6-06BE-439C-BCD7-EB7F8C64AEF1}" dt="2025-03-27T01:30:29.382" v="448" actId="20577"/>
          <ac:spMkLst>
            <pc:docMk/>
            <pc:sldMk cId="1817859701" sldId="265"/>
            <ac:spMk id="1132" creationId="{2B0873B8-07A0-2CCD-5367-420256497288}"/>
          </ac:spMkLst>
        </pc:spChg>
        <pc:spChg chg="add mod">
          <ac:chgData name="Bridgewater Country Estate" userId="8e7e852c725b82b4" providerId="LiveId" clId="{E8A509D6-06BE-439C-BCD7-EB7F8C64AEF1}" dt="2025-03-27T01:30:36.283" v="451" actId="20577"/>
          <ac:spMkLst>
            <pc:docMk/>
            <pc:sldMk cId="1817859701" sldId="265"/>
            <ac:spMk id="1133" creationId="{AEAB14C5-8F44-2178-D4D1-C59D084E02BB}"/>
          </ac:spMkLst>
        </pc:spChg>
        <pc:spChg chg="add mod">
          <ac:chgData name="Bridgewater Country Estate" userId="8e7e852c725b82b4" providerId="LiveId" clId="{E8A509D6-06BE-439C-BCD7-EB7F8C64AEF1}" dt="2025-03-27T01:31:19.674" v="473" actId="1076"/>
          <ac:spMkLst>
            <pc:docMk/>
            <pc:sldMk cId="1817859701" sldId="265"/>
            <ac:spMk id="1134" creationId="{7039A78C-59DF-3CCF-E850-8B15E8265DA2}"/>
          </ac:spMkLst>
        </pc:spChg>
        <pc:spChg chg="add mod">
          <ac:chgData name="Bridgewater Country Estate" userId="8e7e852c725b82b4" providerId="LiveId" clId="{E8A509D6-06BE-439C-BCD7-EB7F8C64AEF1}" dt="2025-03-27T01:30:49.197" v="457" actId="20577"/>
          <ac:spMkLst>
            <pc:docMk/>
            <pc:sldMk cId="1817859701" sldId="265"/>
            <ac:spMk id="1135" creationId="{428F97D8-1214-6E0B-7455-91B669D7E579}"/>
          </ac:spMkLst>
        </pc:spChg>
        <pc:spChg chg="add mod">
          <ac:chgData name="Bridgewater Country Estate" userId="8e7e852c725b82b4" providerId="LiveId" clId="{E8A509D6-06BE-439C-BCD7-EB7F8C64AEF1}" dt="2025-03-27T01:30:59.230" v="463" actId="1076"/>
          <ac:spMkLst>
            <pc:docMk/>
            <pc:sldMk cId="1817859701" sldId="265"/>
            <ac:spMk id="1136" creationId="{A552E570-CC8A-5252-BD8C-A8A3935100EC}"/>
          </ac:spMkLst>
        </pc:spChg>
        <pc:spChg chg="add mod">
          <ac:chgData name="Bridgewater Country Estate" userId="8e7e852c725b82b4" providerId="LiveId" clId="{E8A509D6-06BE-439C-BCD7-EB7F8C64AEF1}" dt="2025-03-27T01:31:05.845" v="467" actId="20577"/>
          <ac:spMkLst>
            <pc:docMk/>
            <pc:sldMk cId="1817859701" sldId="265"/>
            <ac:spMk id="1137" creationId="{AD5F1941-BB9A-7431-CEA8-1A3737146AFF}"/>
          </ac:spMkLst>
        </pc:spChg>
        <pc:spChg chg="add mod">
          <ac:chgData name="Bridgewater Country Estate" userId="8e7e852c725b82b4" providerId="LiveId" clId="{E8A509D6-06BE-439C-BCD7-EB7F8C64AEF1}" dt="2025-03-27T01:31:11.869" v="471" actId="20577"/>
          <ac:spMkLst>
            <pc:docMk/>
            <pc:sldMk cId="1817859701" sldId="265"/>
            <ac:spMk id="1138" creationId="{41EAC04E-3103-836D-922C-17C8D95C75C8}"/>
          </ac:spMkLst>
        </pc:spChg>
        <pc:grpChg chg="del mod">
          <ac:chgData name="Bridgewater Country Estate" userId="8e7e852c725b82b4" providerId="LiveId" clId="{E8A509D6-06BE-439C-BCD7-EB7F8C64AEF1}" dt="2025-03-27T01:27:40.616" v="376" actId="21"/>
          <ac:grpSpMkLst>
            <pc:docMk/>
            <pc:sldMk cId="1817859701" sldId="265"/>
            <ac:grpSpMk id="4" creationId="{9940BB96-1275-1F14-3C37-E42957EA6EDD}"/>
          </ac:grpSpMkLst>
        </pc:grpChg>
        <pc:grpChg chg="del">
          <ac:chgData name="Bridgewater Country Estate" userId="8e7e852c725b82b4" providerId="LiveId" clId="{E8A509D6-06BE-439C-BCD7-EB7F8C64AEF1}" dt="2025-03-27T01:27:20.644" v="362" actId="478"/>
          <ac:grpSpMkLst>
            <pc:docMk/>
            <pc:sldMk cId="1817859701" sldId="265"/>
            <ac:grpSpMk id="12" creationId="{10FEC7B5-8EC5-C3D7-BB82-DFCE95A07CED}"/>
          </ac:grpSpMkLst>
        </pc:grpChg>
        <pc:grpChg chg="mod">
          <ac:chgData name="Bridgewater Country Estate" userId="8e7e852c725b82b4" providerId="LiveId" clId="{E8A509D6-06BE-439C-BCD7-EB7F8C64AEF1}" dt="2025-03-27T01:27:46.587" v="379" actId="1076"/>
          <ac:grpSpMkLst>
            <pc:docMk/>
            <pc:sldMk cId="1817859701" sldId="265"/>
            <ac:grpSpMk id="76" creationId="{49D18A8A-4DC7-B978-0015-7D4F50B59166}"/>
          </ac:grpSpMkLst>
        </pc:grpChg>
        <pc:grpChg chg="mod">
          <ac:chgData name="Bridgewater Country Estate" userId="8e7e852c725b82b4" providerId="LiveId" clId="{E8A509D6-06BE-439C-BCD7-EB7F8C64AEF1}" dt="2025-03-27T01:27:51.257" v="381" actId="1076"/>
          <ac:grpSpMkLst>
            <pc:docMk/>
            <pc:sldMk cId="1817859701" sldId="265"/>
            <ac:grpSpMk id="89" creationId="{A6F1B7AA-4096-B68F-9BBC-987BBB5117BF}"/>
          </ac:grpSpMkLst>
        </pc:grpChg>
        <pc:grpChg chg="del">
          <ac:chgData name="Bridgewater Country Estate" userId="8e7e852c725b82b4" providerId="LiveId" clId="{E8A509D6-06BE-439C-BCD7-EB7F8C64AEF1}" dt="2025-03-27T01:27:19.758" v="361" actId="478"/>
          <ac:grpSpMkLst>
            <pc:docMk/>
            <pc:sldMk cId="1817859701" sldId="265"/>
            <ac:grpSpMk id="94" creationId="{9D7CD4FC-C29C-4FDE-A1EE-46585613F0D6}"/>
          </ac:grpSpMkLst>
        </pc:grpChg>
        <pc:grpChg chg="del">
          <ac:chgData name="Bridgewater Country Estate" userId="8e7e852c725b82b4" providerId="LiveId" clId="{E8A509D6-06BE-439C-BCD7-EB7F8C64AEF1}" dt="2025-03-27T01:27:22.316" v="363" actId="478"/>
          <ac:grpSpMkLst>
            <pc:docMk/>
            <pc:sldMk cId="1817859701" sldId="265"/>
            <ac:grpSpMk id="106" creationId="{CC04A7BD-AA6C-5DB2-0DDC-62A3A1A21027}"/>
          </ac:grpSpMkLst>
        </pc:grpChg>
        <pc:grpChg chg="del">
          <ac:chgData name="Bridgewater Country Estate" userId="8e7e852c725b82b4" providerId="LiveId" clId="{E8A509D6-06BE-439C-BCD7-EB7F8C64AEF1}" dt="2025-03-27T01:27:24.294" v="365" actId="478"/>
          <ac:grpSpMkLst>
            <pc:docMk/>
            <pc:sldMk cId="1817859701" sldId="265"/>
            <ac:grpSpMk id="118" creationId="{D7391A76-B20E-2995-9019-456DC079F453}"/>
          </ac:grpSpMkLst>
        </pc:grpChg>
        <pc:grpChg chg="del">
          <ac:chgData name="Bridgewater Country Estate" userId="8e7e852c725b82b4" providerId="LiveId" clId="{E8A509D6-06BE-439C-BCD7-EB7F8C64AEF1}" dt="2025-03-27T01:27:23.340" v="364" actId="478"/>
          <ac:grpSpMkLst>
            <pc:docMk/>
            <pc:sldMk cId="1817859701" sldId="265"/>
            <ac:grpSpMk id="130" creationId="{8BFB88DA-0E39-A362-11AF-045946C10F5E}"/>
          </ac:grpSpMkLst>
        </pc:grpChg>
        <pc:grpChg chg="del">
          <ac:chgData name="Bridgewater Country Estate" userId="8e7e852c725b82b4" providerId="LiveId" clId="{E8A509D6-06BE-439C-BCD7-EB7F8C64AEF1}" dt="2025-03-27T01:27:26.483" v="367" actId="478"/>
          <ac:grpSpMkLst>
            <pc:docMk/>
            <pc:sldMk cId="1817859701" sldId="265"/>
            <ac:grpSpMk id="142" creationId="{18921C94-932E-8B95-33C7-896203F3A019}"/>
          </ac:grpSpMkLst>
        </pc:grpChg>
        <pc:grpChg chg="del">
          <ac:chgData name="Bridgewater Country Estate" userId="8e7e852c725b82b4" providerId="LiveId" clId="{E8A509D6-06BE-439C-BCD7-EB7F8C64AEF1}" dt="2025-03-27T01:27:27.436" v="368" actId="478"/>
          <ac:grpSpMkLst>
            <pc:docMk/>
            <pc:sldMk cId="1817859701" sldId="265"/>
            <ac:grpSpMk id="154" creationId="{1C9ABACC-B7B1-950A-ECF7-1DD99121C8F8}"/>
          </ac:grpSpMkLst>
        </pc:grpChg>
        <pc:grpChg chg="del">
          <ac:chgData name="Bridgewater Country Estate" userId="8e7e852c725b82b4" providerId="LiveId" clId="{E8A509D6-06BE-439C-BCD7-EB7F8C64AEF1}" dt="2025-03-27T01:27:25.499" v="366" actId="478"/>
          <ac:grpSpMkLst>
            <pc:docMk/>
            <pc:sldMk cId="1817859701" sldId="265"/>
            <ac:grpSpMk id="166" creationId="{EF6C2B43-CC2F-A783-397F-FA24F9D4C453}"/>
          </ac:grpSpMkLst>
        </pc:grpChg>
        <pc:grpChg chg="mod">
          <ac:chgData name="Bridgewater Country Estate" userId="8e7e852c725b82b4" providerId="LiveId" clId="{E8A509D6-06BE-439C-BCD7-EB7F8C64AEF1}" dt="2025-03-27T01:27:56.680" v="383" actId="1076"/>
          <ac:grpSpMkLst>
            <pc:docMk/>
            <pc:sldMk cId="1817859701" sldId="265"/>
            <ac:grpSpMk id="182" creationId="{0912C6BD-2DB6-7F29-552C-A379DF1ACBA2}"/>
          </ac:grpSpMkLst>
        </pc:grpChg>
        <pc:grpChg chg="del">
          <ac:chgData name="Bridgewater Country Estate" userId="8e7e852c725b82b4" providerId="LiveId" clId="{E8A509D6-06BE-439C-BCD7-EB7F8C64AEF1}" dt="2025-03-27T01:27:28.829" v="369" actId="478"/>
          <ac:grpSpMkLst>
            <pc:docMk/>
            <pc:sldMk cId="1817859701" sldId="265"/>
            <ac:grpSpMk id="189" creationId="{0C8B11DE-7B94-5290-9340-4029149A7738}"/>
          </ac:grpSpMkLst>
        </pc:grpChg>
        <pc:grpChg chg="del">
          <ac:chgData name="Bridgewater Country Estate" userId="8e7e852c725b82b4" providerId="LiveId" clId="{E8A509D6-06BE-439C-BCD7-EB7F8C64AEF1}" dt="2025-03-27T01:27:30.795" v="371" actId="478"/>
          <ac:grpSpMkLst>
            <pc:docMk/>
            <pc:sldMk cId="1817859701" sldId="265"/>
            <ac:grpSpMk id="200" creationId="{6027BF9D-BBE7-B040-5BE8-FB699558F09F}"/>
          </ac:grpSpMkLst>
        </pc:grpChg>
        <pc:grpChg chg="mod">
          <ac:chgData name="Bridgewater Country Estate" userId="8e7e852c725b82b4" providerId="LiveId" clId="{E8A509D6-06BE-439C-BCD7-EB7F8C64AEF1}" dt="2025-03-27T01:28:00.539" v="385" actId="1076"/>
          <ac:grpSpMkLst>
            <pc:docMk/>
            <pc:sldMk cId="1817859701" sldId="265"/>
            <ac:grpSpMk id="1037" creationId="{501070A8-3100-8D50-20DF-9977A230D4F0}"/>
          </ac:grpSpMkLst>
        </pc:grpChg>
        <pc:grpChg chg="mod">
          <ac:chgData name="Bridgewater Country Estate" userId="8e7e852c725b82b4" providerId="LiveId" clId="{E8A509D6-06BE-439C-BCD7-EB7F8C64AEF1}" dt="2025-03-27T01:31:16.454" v="472" actId="1076"/>
          <ac:grpSpMkLst>
            <pc:docMk/>
            <pc:sldMk cId="1817859701" sldId="265"/>
            <ac:grpSpMk id="1052" creationId="{A88BB137-C0E5-5F8F-47CC-74C605F062A0}"/>
          </ac:grpSpMkLst>
        </pc:grpChg>
        <pc:grpChg chg="del">
          <ac:chgData name="Bridgewater Country Estate" userId="8e7e852c725b82b4" providerId="LiveId" clId="{E8A509D6-06BE-439C-BCD7-EB7F8C64AEF1}" dt="2025-03-27T01:27:29.675" v="370" actId="478"/>
          <ac:grpSpMkLst>
            <pc:docMk/>
            <pc:sldMk cId="1817859701" sldId="265"/>
            <ac:grpSpMk id="1065" creationId="{20A432B4-B20C-5DA7-65E7-51CB127958B1}"/>
          </ac:grpSpMkLst>
        </pc:grpChg>
        <pc:grpChg chg="mod">
          <ac:chgData name="Bridgewater Country Estate" userId="8e7e852c725b82b4" providerId="LiveId" clId="{E8A509D6-06BE-439C-BCD7-EB7F8C64AEF1}" dt="2025-03-27T01:28:38.017" v="398" actId="1076"/>
          <ac:grpSpMkLst>
            <pc:docMk/>
            <pc:sldMk cId="1817859701" sldId="265"/>
            <ac:grpSpMk id="1067" creationId="{BA4E582B-7E93-0DCC-54B2-31411E057AB8}"/>
          </ac:grpSpMkLst>
        </pc:grpChg>
        <pc:grpChg chg="mod">
          <ac:chgData name="Bridgewater Country Estate" userId="8e7e852c725b82b4" providerId="LiveId" clId="{E8A509D6-06BE-439C-BCD7-EB7F8C64AEF1}" dt="2025-03-27T01:28:33.066" v="396" actId="1076"/>
          <ac:grpSpMkLst>
            <pc:docMk/>
            <pc:sldMk cId="1817859701" sldId="265"/>
            <ac:grpSpMk id="1082" creationId="{8EA31939-8184-2F94-13E3-D3E63C458C09}"/>
          </ac:grpSpMkLst>
        </pc:grpChg>
        <pc:grpChg chg="mod">
          <ac:chgData name="Bridgewater Country Estate" userId="8e7e852c725b82b4" providerId="LiveId" clId="{E8A509D6-06BE-439C-BCD7-EB7F8C64AEF1}" dt="2025-03-27T01:28:35.127" v="397" actId="1076"/>
          <ac:grpSpMkLst>
            <pc:docMk/>
            <pc:sldMk cId="1817859701" sldId="265"/>
            <ac:grpSpMk id="1094" creationId="{F9F2B7F5-3D4E-3F94-D6D6-D416969E919F}"/>
          </ac:grpSpMkLst>
        </pc:grpChg>
        <pc:grpChg chg="mod">
          <ac:chgData name="Bridgewater Country Estate" userId="8e7e852c725b82b4" providerId="LiveId" clId="{E8A509D6-06BE-439C-BCD7-EB7F8C64AEF1}" dt="2025-03-27T01:28:31.195" v="395" actId="1076"/>
          <ac:grpSpMkLst>
            <pc:docMk/>
            <pc:sldMk cId="1817859701" sldId="265"/>
            <ac:grpSpMk id="1110" creationId="{9C4B41AC-9E2D-1D60-E1AB-F9F3A254A612}"/>
          </ac:grpSpMkLst>
        </pc:grpChg>
        <pc:graphicFrameChg chg="mod modGraphic">
          <ac:chgData name="Bridgewater Country Estate" userId="8e7e852c725b82b4" providerId="LiveId" clId="{E8A509D6-06BE-439C-BCD7-EB7F8C64AEF1}" dt="2025-03-27T01:29:42.188" v="431" actId="20577"/>
          <ac:graphicFrameMkLst>
            <pc:docMk/>
            <pc:sldMk cId="1817859701" sldId="265"/>
            <ac:graphicFrameMk id="51" creationId="{6BDA217E-9BB0-645A-3DD0-912AA95A7F06}"/>
          </ac:graphicFrameMkLst>
        </pc:graphicFrameChg>
      </pc:sldChg>
      <pc:sldChg chg="modSp mod">
        <pc:chgData name="Bridgewater Country Estate" userId="8e7e852c725b82b4" providerId="LiveId" clId="{E8A509D6-06BE-439C-BCD7-EB7F8C64AEF1}" dt="2025-03-27T01:19:43.842" v="191" actId="14100"/>
        <pc:sldMkLst>
          <pc:docMk/>
          <pc:sldMk cId="2991564112" sldId="266"/>
        </pc:sldMkLst>
        <pc:spChg chg="mod">
          <ac:chgData name="Bridgewater Country Estate" userId="8e7e852c725b82b4" providerId="LiveId" clId="{E8A509D6-06BE-439C-BCD7-EB7F8C64AEF1}" dt="2025-03-27T01:17:50.092" v="169" actId="20577"/>
          <ac:spMkLst>
            <pc:docMk/>
            <pc:sldMk cId="2991564112" sldId="266"/>
            <ac:spMk id="6" creationId="{139627CB-6483-1512-131D-4ED8B5B81A1F}"/>
          </ac:spMkLst>
        </pc:spChg>
        <pc:spChg chg="mod">
          <ac:chgData name="Bridgewater Country Estate" userId="8e7e852c725b82b4" providerId="LiveId" clId="{E8A509D6-06BE-439C-BCD7-EB7F8C64AEF1}" dt="2025-03-27T01:16:12.775" v="125" actId="20577"/>
          <ac:spMkLst>
            <pc:docMk/>
            <pc:sldMk cId="2991564112" sldId="266"/>
            <ac:spMk id="7" creationId="{A4F541E6-B536-D6D0-26EB-8031A15F12F5}"/>
          </ac:spMkLst>
        </pc:spChg>
        <pc:spChg chg="mod">
          <ac:chgData name="Bridgewater Country Estate" userId="8e7e852c725b82b4" providerId="LiveId" clId="{E8A509D6-06BE-439C-BCD7-EB7F8C64AEF1}" dt="2025-03-27T01:19:08.051" v="186" actId="20577"/>
          <ac:spMkLst>
            <pc:docMk/>
            <pc:sldMk cId="2991564112" sldId="266"/>
            <ac:spMk id="8" creationId="{204C36A1-2ADD-51D0-1717-C6E2F568635C}"/>
          </ac:spMkLst>
        </pc:spChg>
        <pc:spChg chg="mod">
          <ac:chgData name="Bridgewater Country Estate" userId="8e7e852c725b82b4" providerId="LiveId" clId="{E8A509D6-06BE-439C-BCD7-EB7F8C64AEF1}" dt="2025-03-27T01:16:14.441" v="126" actId="20577"/>
          <ac:spMkLst>
            <pc:docMk/>
            <pc:sldMk cId="2991564112" sldId="266"/>
            <ac:spMk id="9" creationId="{46F9F690-A2AC-6507-7744-1B43E63063DF}"/>
          </ac:spMkLst>
        </pc:spChg>
        <pc:spChg chg="mod">
          <ac:chgData name="Bridgewater Country Estate" userId="8e7e852c725b82b4" providerId="LiveId" clId="{E8A509D6-06BE-439C-BCD7-EB7F8C64AEF1}" dt="2025-03-27T01:16:16.407" v="127" actId="20577"/>
          <ac:spMkLst>
            <pc:docMk/>
            <pc:sldMk cId="2991564112" sldId="266"/>
            <ac:spMk id="10" creationId="{D2FF3A79-04E2-036F-D1A6-0AEA2D306B8C}"/>
          </ac:spMkLst>
        </pc:spChg>
        <pc:spChg chg="mod">
          <ac:chgData name="Bridgewater Country Estate" userId="8e7e852c725b82b4" providerId="LiveId" clId="{E8A509D6-06BE-439C-BCD7-EB7F8C64AEF1}" dt="2025-03-27T01:16:17.824" v="128" actId="20577"/>
          <ac:spMkLst>
            <pc:docMk/>
            <pc:sldMk cId="2991564112" sldId="266"/>
            <ac:spMk id="11" creationId="{3E5BAB7D-049B-42A1-10B9-BCBFB232AD14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2991564112" sldId="266"/>
            <ac:spMk id="13" creationId="{E7FE0DDE-FC70-1485-A766-566B203668B7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14" creationId="{F3E39A02-E479-C771-F9F3-A55133445BA7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15" creationId="{72E01A5B-316E-47D2-A686-199456CEF24E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17" creationId="{64A62268-7EBC-50DB-417E-B472AA8878A8}"/>
          </ac:spMkLst>
        </pc:spChg>
        <pc:spChg chg="mod">
          <ac:chgData name="Bridgewater Country Estate" userId="8e7e852c725b82b4" providerId="LiveId" clId="{E8A509D6-06BE-439C-BCD7-EB7F8C64AEF1}" dt="2025-03-27T01:17:51.340" v="170" actId="20577"/>
          <ac:spMkLst>
            <pc:docMk/>
            <pc:sldMk cId="2991564112" sldId="266"/>
            <ac:spMk id="21" creationId="{1FF769B4-9BA9-65C2-F200-B80D3EA46EF2}"/>
          </ac:spMkLst>
        </pc:spChg>
        <pc:spChg chg="mod">
          <ac:chgData name="Bridgewater Country Estate" userId="8e7e852c725b82b4" providerId="LiveId" clId="{E8A509D6-06BE-439C-BCD7-EB7F8C64AEF1}" dt="2025-03-27T01:16:20.370" v="129" actId="20577"/>
          <ac:spMkLst>
            <pc:docMk/>
            <pc:sldMk cId="2991564112" sldId="266"/>
            <ac:spMk id="22" creationId="{5C77E5DD-1C3B-7B23-4A73-D07D99449F11}"/>
          </ac:spMkLst>
        </pc:spChg>
        <pc:spChg chg="mod">
          <ac:chgData name="Bridgewater Country Estate" userId="8e7e852c725b82b4" providerId="LiveId" clId="{E8A509D6-06BE-439C-BCD7-EB7F8C64AEF1}" dt="2025-03-27T01:16:22.388" v="130" actId="20577"/>
          <ac:spMkLst>
            <pc:docMk/>
            <pc:sldMk cId="2991564112" sldId="266"/>
            <ac:spMk id="23" creationId="{6ECC90FC-951A-11CF-0EEE-9C2D517EB17F}"/>
          </ac:spMkLst>
        </pc:spChg>
        <pc:spChg chg="mod">
          <ac:chgData name="Bridgewater Country Estate" userId="8e7e852c725b82b4" providerId="LiveId" clId="{E8A509D6-06BE-439C-BCD7-EB7F8C64AEF1}" dt="2025-03-27T01:16:24.058" v="131" actId="20577"/>
          <ac:spMkLst>
            <pc:docMk/>
            <pc:sldMk cId="2991564112" sldId="266"/>
            <ac:spMk id="24" creationId="{9211CA25-CFA6-BAA0-1F4F-809D4F2BE8EE}"/>
          </ac:spMkLst>
        </pc:spChg>
        <pc:spChg chg="mod">
          <ac:chgData name="Bridgewater Country Estate" userId="8e7e852c725b82b4" providerId="LiveId" clId="{E8A509D6-06BE-439C-BCD7-EB7F8C64AEF1}" dt="2025-03-27T01:16:25.684" v="132" actId="20577"/>
          <ac:spMkLst>
            <pc:docMk/>
            <pc:sldMk cId="2991564112" sldId="266"/>
            <ac:spMk id="25" creationId="{035C8679-0177-86D3-9510-61FF02994264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2991564112" sldId="266"/>
            <ac:spMk id="27" creationId="{3880CA34-93CB-9C85-D579-18C94A21C565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31" creationId="{DC10D6BD-1269-E413-6388-3162CC921AE6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32" creationId="{C354AD30-9A50-CB85-586A-68121672F8B0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2991564112" sldId="266"/>
            <ac:spMk id="33" creationId="{8727C476-B094-3FCB-FC5E-0D46E33908AB}"/>
          </ac:spMkLst>
        </pc:spChg>
        <pc:spChg chg="mod">
          <ac:chgData name="Bridgewater Country Estate" userId="8e7e852c725b82b4" providerId="LiveId" clId="{E8A509D6-06BE-439C-BCD7-EB7F8C64AEF1}" dt="2025-03-27T01:15:43.943" v="108" actId="20577"/>
          <ac:spMkLst>
            <pc:docMk/>
            <pc:sldMk cId="2991564112" sldId="266"/>
            <ac:spMk id="37" creationId="{EE995DE0-6042-7572-8419-77027EFB1CEC}"/>
          </ac:spMkLst>
        </pc:spChg>
        <pc:spChg chg="mod">
          <ac:chgData name="Bridgewater Country Estate" userId="8e7e852c725b82b4" providerId="LiveId" clId="{E8A509D6-06BE-439C-BCD7-EB7F8C64AEF1}" dt="2025-03-27T01:15:47.020" v="109" actId="20577"/>
          <ac:spMkLst>
            <pc:docMk/>
            <pc:sldMk cId="2991564112" sldId="266"/>
            <ac:spMk id="38" creationId="{572DBCEC-B422-506B-4D5D-CB9D445382EF}"/>
          </ac:spMkLst>
        </pc:spChg>
        <pc:spChg chg="mod">
          <ac:chgData name="Bridgewater Country Estate" userId="8e7e852c725b82b4" providerId="LiveId" clId="{E8A509D6-06BE-439C-BCD7-EB7F8C64AEF1}" dt="2025-03-27T01:15:49.690" v="110" actId="20577"/>
          <ac:spMkLst>
            <pc:docMk/>
            <pc:sldMk cId="2991564112" sldId="266"/>
            <ac:spMk id="39" creationId="{569FA9B3-4A65-0ED6-B623-E833AACBA033}"/>
          </ac:spMkLst>
        </pc:spChg>
        <pc:spChg chg="mod">
          <ac:chgData name="Bridgewater Country Estate" userId="8e7e852c725b82b4" providerId="LiveId" clId="{E8A509D6-06BE-439C-BCD7-EB7F8C64AEF1}" dt="2025-03-27T01:15:51.680" v="111" actId="20577"/>
          <ac:spMkLst>
            <pc:docMk/>
            <pc:sldMk cId="2991564112" sldId="266"/>
            <ac:spMk id="40" creationId="{CB0F5C50-D1BB-2349-1C8A-D3946ABDDBFE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41" creationId="{08E4D587-61DA-A20B-A5F9-0DE59CCF7A17}"/>
          </ac:spMkLst>
        </pc:spChg>
        <pc:spChg chg="mod">
          <ac:chgData name="Bridgewater Country Estate" userId="8e7e852c725b82b4" providerId="LiveId" clId="{E8A509D6-06BE-439C-BCD7-EB7F8C64AEF1}" dt="2025-03-27T01:15:53.997" v="113" actId="20577"/>
          <ac:spMkLst>
            <pc:docMk/>
            <pc:sldMk cId="2991564112" sldId="266"/>
            <ac:spMk id="42" creationId="{E81A78F0-2AE1-8260-5D83-5E95280A57D1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46" creationId="{8CEC907D-9906-DD18-4C5F-93CF8178AA2E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48" creationId="{84BFBF9F-F94B-61B6-E0CF-30EF8E81DF54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49" creationId="{7AAE0C80-9E75-5978-E490-7FF2E3369493}"/>
          </ac:spMkLst>
        </pc:spChg>
        <pc:spChg chg="mod">
          <ac:chgData name="Bridgewater Country Estate" userId="8e7e852c725b82b4" providerId="LiveId" clId="{E8A509D6-06BE-439C-BCD7-EB7F8C64AEF1}" dt="2025-03-27T01:17:48.808" v="168" actId="20577"/>
          <ac:spMkLst>
            <pc:docMk/>
            <pc:sldMk cId="2991564112" sldId="266"/>
            <ac:spMk id="175" creationId="{2D6AA76E-FB15-056F-9EAD-79E15077EB73}"/>
          </ac:spMkLst>
        </pc:spChg>
        <pc:spChg chg="mod">
          <ac:chgData name="Bridgewater Country Estate" userId="8e7e852c725b82b4" providerId="LiveId" clId="{E8A509D6-06BE-439C-BCD7-EB7F8C64AEF1}" dt="2025-03-27T01:15:59.054" v="114" actId="20577"/>
          <ac:spMkLst>
            <pc:docMk/>
            <pc:sldMk cId="2991564112" sldId="266"/>
            <ac:spMk id="176" creationId="{C072B7DC-FE74-D68E-1716-D80BA7CF3641}"/>
          </ac:spMkLst>
        </pc:spChg>
        <pc:spChg chg="mod">
          <ac:chgData name="Bridgewater Country Estate" userId="8e7e852c725b82b4" providerId="LiveId" clId="{E8A509D6-06BE-439C-BCD7-EB7F8C64AEF1}" dt="2025-03-27T01:16:00.502" v="115" actId="20577"/>
          <ac:spMkLst>
            <pc:docMk/>
            <pc:sldMk cId="2991564112" sldId="266"/>
            <ac:spMk id="177" creationId="{2729BDDA-EC1A-26BF-AC03-41F9D1C1B40B}"/>
          </ac:spMkLst>
        </pc:spChg>
        <pc:spChg chg="mod">
          <ac:chgData name="Bridgewater Country Estate" userId="8e7e852c725b82b4" providerId="LiveId" clId="{E8A509D6-06BE-439C-BCD7-EB7F8C64AEF1}" dt="2025-03-27T01:16:04.751" v="119" actId="20577"/>
          <ac:spMkLst>
            <pc:docMk/>
            <pc:sldMk cId="2991564112" sldId="266"/>
            <ac:spMk id="178" creationId="{5A34BC3E-10EF-85EC-8776-BABDB080C431}"/>
          </ac:spMkLst>
        </pc:spChg>
        <pc:spChg chg="mod">
          <ac:chgData name="Bridgewater Country Estate" userId="8e7e852c725b82b4" providerId="LiveId" clId="{E8A509D6-06BE-439C-BCD7-EB7F8C64AEF1}" dt="2025-03-27T01:16:06.479" v="120" actId="20577"/>
          <ac:spMkLst>
            <pc:docMk/>
            <pc:sldMk cId="2991564112" sldId="266"/>
            <ac:spMk id="179" creationId="{81F436F0-662B-3D7E-826D-5F5E95B488E8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182" creationId="{B8CA873D-3842-D8D6-930E-516F93FE4B93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183" creationId="{12EC6F6D-3A9C-1400-AE5A-92E7A80E9F5F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2991564112" sldId="266"/>
            <ac:spMk id="184" creationId="{745CC9CC-DEEC-5C05-5B52-2483D2ABAAC3}"/>
          </ac:spMkLst>
        </pc:spChg>
        <pc:spChg chg="mod">
          <ac:chgData name="Bridgewater Country Estate" userId="8e7e852c725b82b4" providerId="LiveId" clId="{E8A509D6-06BE-439C-BCD7-EB7F8C64AEF1}" dt="2025-03-27T01:17:13.498" v="156" actId="20577"/>
          <ac:spMkLst>
            <pc:docMk/>
            <pc:sldMk cId="2991564112" sldId="266"/>
            <ac:spMk id="207" creationId="{53653CAC-BF1E-0D47-49E2-CF1793D7DABE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2991564112" sldId="266"/>
            <ac:spMk id="209" creationId="{49B47884-2770-BB30-E643-367FFFDAB27A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210" creationId="{B7E67AEF-05C9-BBFD-981F-BE92F6C0DA2A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211" creationId="{0539320C-AF0E-B0A3-A014-F33971038AAF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213" creationId="{864EE202-AF98-C8C8-DBC1-CD67109AAD3F}"/>
          </ac:spMkLst>
        </pc:spChg>
        <pc:spChg chg="mod">
          <ac:chgData name="Bridgewater Country Estate" userId="8e7e852c725b82b4" providerId="LiveId" clId="{E8A509D6-06BE-439C-BCD7-EB7F8C64AEF1}" dt="2025-03-27T01:18:00.564" v="176" actId="20577"/>
          <ac:spMkLst>
            <pc:docMk/>
            <pc:sldMk cId="2991564112" sldId="266"/>
            <ac:spMk id="215" creationId="{3997BA2C-2603-8B7E-68A0-A3CC967AA3C8}"/>
          </ac:spMkLst>
        </pc:spChg>
        <pc:spChg chg="mod">
          <ac:chgData name="Bridgewater Country Estate" userId="8e7e852c725b82b4" providerId="LiveId" clId="{E8A509D6-06BE-439C-BCD7-EB7F8C64AEF1}" dt="2025-03-27T01:16:59.548" v="149" actId="20577"/>
          <ac:spMkLst>
            <pc:docMk/>
            <pc:sldMk cId="2991564112" sldId="266"/>
            <ac:spMk id="216" creationId="{F9013AB8-C8E4-81CE-AE66-15FAFD0E5A40}"/>
          </ac:spMkLst>
        </pc:spChg>
        <pc:spChg chg="mod">
          <ac:chgData name="Bridgewater Country Estate" userId="8e7e852c725b82b4" providerId="LiveId" clId="{E8A509D6-06BE-439C-BCD7-EB7F8C64AEF1}" dt="2025-03-27T01:17:00.933" v="150" actId="20577"/>
          <ac:spMkLst>
            <pc:docMk/>
            <pc:sldMk cId="2991564112" sldId="266"/>
            <ac:spMk id="217" creationId="{6C2FAF82-31BA-C405-1DBE-E3AA8FF775A9}"/>
          </ac:spMkLst>
        </pc:spChg>
        <pc:spChg chg="mod">
          <ac:chgData name="Bridgewater Country Estate" userId="8e7e852c725b82b4" providerId="LiveId" clId="{E8A509D6-06BE-439C-BCD7-EB7F8C64AEF1}" dt="2025-03-27T01:17:03.204" v="151" actId="20577"/>
          <ac:spMkLst>
            <pc:docMk/>
            <pc:sldMk cId="2991564112" sldId="266"/>
            <ac:spMk id="218" creationId="{7C3FA8B6-B99E-05B0-61DD-A2E23F3BAF96}"/>
          </ac:spMkLst>
        </pc:spChg>
        <pc:spChg chg="mod">
          <ac:chgData name="Bridgewater Country Estate" userId="8e7e852c725b82b4" providerId="LiveId" clId="{E8A509D6-06BE-439C-BCD7-EB7F8C64AEF1}" dt="2025-03-27T01:17:05.264" v="152" actId="20577"/>
          <ac:spMkLst>
            <pc:docMk/>
            <pc:sldMk cId="2991564112" sldId="266"/>
            <ac:spMk id="219" creationId="{A86ED3BE-E7A1-8D57-4DF0-BCCBD335DC68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2991564112" sldId="266"/>
            <ac:spMk id="221" creationId="{E9C68F96-DE8E-07D8-05EA-7F3F61D098C0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222" creationId="{51A579C2-7941-14F4-86E6-CB68164998A7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223" creationId="{751352EC-A0D8-68F2-0D81-ED4567B25EDB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225" creationId="{BD671C5F-7E28-AF63-C1CD-5F005CE64C61}"/>
          </ac:spMkLst>
        </pc:spChg>
        <pc:spChg chg="mod">
          <ac:chgData name="Bridgewater Country Estate" userId="8e7e852c725b82b4" providerId="LiveId" clId="{E8A509D6-06BE-439C-BCD7-EB7F8C64AEF1}" dt="2025-03-27T01:17:55.749" v="173" actId="20577"/>
          <ac:spMkLst>
            <pc:docMk/>
            <pc:sldMk cId="2991564112" sldId="266"/>
            <ac:spMk id="1029" creationId="{7DBE2905-9222-072F-CF2A-D10C50BEAB88}"/>
          </ac:spMkLst>
        </pc:spChg>
        <pc:spChg chg="mod">
          <ac:chgData name="Bridgewater Country Estate" userId="8e7e852c725b82b4" providerId="LiveId" clId="{E8A509D6-06BE-439C-BCD7-EB7F8C64AEF1}" dt="2025-03-27T01:16:51.095" v="145" actId="20577"/>
          <ac:spMkLst>
            <pc:docMk/>
            <pc:sldMk cId="2991564112" sldId="266"/>
            <ac:spMk id="1030" creationId="{B1EDB322-FB1F-C717-7DD5-AF6A56456C4F}"/>
          </ac:spMkLst>
        </pc:spChg>
        <pc:spChg chg="mod">
          <ac:chgData name="Bridgewater Country Estate" userId="8e7e852c725b82b4" providerId="LiveId" clId="{E8A509D6-06BE-439C-BCD7-EB7F8C64AEF1}" dt="2025-03-27T01:16:52.682" v="146" actId="20577"/>
          <ac:spMkLst>
            <pc:docMk/>
            <pc:sldMk cId="2991564112" sldId="266"/>
            <ac:spMk id="1031" creationId="{F379778A-4105-1467-8F94-75C1E1CF22F9}"/>
          </ac:spMkLst>
        </pc:spChg>
        <pc:spChg chg="mod">
          <ac:chgData name="Bridgewater Country Estate" userId="8e7e852c725b82b4" providerId="LiveId" clId="{E8A509D6-06BE-439C-BCD7-EB7F8C64AEF1}" dt="2025-03-27T01:16:54.136" v="147" actId="20577"/>
          <ac:spMkLst>
            <pc:docMk/>
            <pc:sldMk cId="2991564112" sldId="266"/>
            <ac:spMk id="1032" creationId="{EF225C75-FF63-DBDE-2AE6-9AA474DE6755}"/>
          </ac:spMkLst>
        </pc:spChg>
        <pc:spChg chg="mod">
          <ac:chgData name="Bridgewater Country Estate" userId="8e7e852c725b82b4" providerId="LiveId" clId="{E8A509D6-06BE-439C-BCD7-EB7F8C64AEF1}" dt="2025-03-27T01:16:55.746" v="148" actId="20577"/>
          <ac:spMkLst>
            <pc:docMk/>
            <pc:sldMk cId="2991564112" sldId="266"/>
            <ac:spMk id="1033" creationId="{951E0FB2-AE44-4AA6-ADAA-D4178276C728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1036" creationId="{01FA582A-A355-BAEB-8EB8-B5E55E57FB29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1037" creationId="{055D2E56-ECC5-9A64-5E22-634BC0118C4D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2991564112" sldId="266"/>
            <ac:spMk id="1038" creationId="{5F8F7D4F-530A-08F7-0963-EF80D233E0D9}"/>
          </ac:spMkLst>
        </pc:spChg>
        <pc:spChg chg="mod">
          <ac:chgData name="Bridgewater Country Estate" userId="8e7e852c725b82b4" providerId="LiveId" clId="{E8A509D6-06BE-439C-BCD7-EB7F8C64AEF1}" dt="2025-03-27T01:17:54.221" v="172" actId="20577"/>
          <ac:spMkLst>
            <pc:docMk/>
            <pc:sldMk cId="2991564112" sldId="266"/>
            <ac:spMk id="1041" creationId="{39A844F7-EC75-7FCC-CE6F-AB72D662CF2D}"/>
          </ac:spMkLst>
        </pc:spChg>
        <pc:spChg chg="mod">
          <ac:chgData name="Bridgewater Country Estate" userId="8e7e852c725b82b4" providerId="LiveId" clId="{E8A509D6-06BE-439C-BCD7-EB7F8C64AEF1}" dt="2025-03-27T01:16:42.939" v="141" actId="20577"/>
          <ac:spMkLst>
            <pc:docMk/>
            <pc:sldMk cId="2991564112" sldId="266"/>
            <ac:spMk id="1042" creationId="{65BF2FCF-ABDA-0FD0-9CF6-B41648375BD3}"/>
          </ac:spMkLst>
        </pc:spChg>
        <pc:spChg chg="mod">
          <ac:chgData name="Bridgewater Country Estate" userId="8e7e852c725b82b4" providerId="LiveId" clId="{E8A509D6-06BE-439C-BCD7-EB7F8C64AEF1}" dt="2025-03-27T01:16:45.229" v="142" actId="20577"/>
          <ac:spMkLst>
            <pc:docMk/>
            <pc:sldMk cId="2991564112" sldId="266"/>
            <ac:spMk id="1043" creationId="{920F7095-3E9C-EB94-9935-E319AADDCAD9}"/>
          </ac:spMkLst>
        </pc:spChg>
        <pc:spChg chg="mod">
          <ac:chgData name="Bridgewater Country Estate" userId="8e7e852c725b82b4" providerId="LiveId" clId="{E8A509D6-06BE-439C-BCD7-EB7F8C64AEF1}" dt="2025-03-27T01:16:46.609" v="143" actId="20577"/>
          <ac:spMkLst>
            <pc:docMk/>
            <pc:sldMk cId="2991564112" sldId="266"/>
            <ac:spMk id="1044" creationId="{2302B9DD-8DD8-6E22-E806-2159BA27DCF0}"/>
          </ac:spMkLst>
        </pc:spChg>
        <pc:spChg chg="mod">
          <ac:chgData name="Bridgewater Country Estate" userId="8e7e852c725b82b4" providerId="LiveId" clId="{E8A509D6-06BE-439C-BCD7-EB7F8C64AEF1}" dt="2025-03-27T01:16:48.513" v="144" actId="20577"/>
          <ac:spMkLst>
            <pc:docMk/>
            <pc:sldMk cId="2991564112" sldId="266"/>
            <ac:spMk id="1045" creationId="{3CED885B-15AE-B13E-C2D3-36FEC13A7ECD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2991564112" sldId="266"/>
            <ac:spMk id="1047" creationId="{C299E97C-1667-7412-3532-D575665FED0C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1048" creationId="{AC094D71-2892-5C69-3306-3990FA9CE784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1049" creationId="{DFA8AF5D-BCBF-246F-6251-D2FE7BF7920C}"/>
          </ac:spMkLst>
        </pc:spChg>
        <pc:spChg chg="mod">
          <ac:chgData name="Bridgewater Country Estate" userId="8e7e852c725b82b4" providerId="LiveId" clId="{E8A509D6-06BE-439C-BCD7-EB7F8C64AEF1}" dt="2025-03-27T01:11:10.886" v="3"/>
          <ac:spMkLst>
            <pc:docMk/>
            <pc:sldMk cId="2991564112" sldId="266"/>
            <ac:spMk id="1050" creationId="{A97B70FB-3AEE-82A5-0084-2D439C7248F6}"/>
          </ac:spMkLst>
        </pc:spChg>
        <pc:spChg chg="mod">
          <ac:chgData name="Bridgewater Country Estate" userId="8e7e852c725b82b4" providerId="LiveId" clId="{E8A509D6-06BE-439C-BCD7-EB7F8C64AEF1}" dt="2025-03-27T01:17:53.077" v="171" actId="20577"/>
          <ac:spMkLst>
            <pc:docMk/>
            <pc:sldMk cId="2991564112" sldId="266"/>
            <ac:spMk id="1053" creationId="{D1C4006E-8049-2B9D-A5B9-0043A059928E}"/>
          </ac:spMkLst>
        </pc:spChg>
        <pc:spChg chg="mod">
          <ac:chgData name="Bridgewater Country Estate" userId="8e7e852c725b82b4" providerId="LiveId" clId="{E8A509D6-06BE-439C-BCD7-EB7F8C64AEF1}" dt="2025-03-27T01:16:28.701" v="133" actId="20577"/>
          <ac:spMkLst>
            <pc:docMk/>
            <pc:sldMk cId="2991564112" sldId="266"/>
            <ac:spMk id="1054" creationId="{9629B74A-C8CA-5F9E-75ED-247B46032957}"/>
          </ac:spMkLst>
        </pc:spChg>
        <pc:spChg chg="mod">
          <ac:chgData name="Bridgewater Country Estate" userId="8e7e852c725b82b4" providerId="LiveId" clId="{E8A509D6-06BE-439C-BCD7-EB7F8C64AEF1}" dt="2025-03-27T01:16:33.030" v="137" actId="20577"/>
          <ac:spMkLst>
            <pc:docMk/>
            <pc:sldMk cId="2991564112" sldId="266"/>
            <ac:spMk id="1055" creationId="{0C8EEFE9-C11F-03A7-647C-260C33D12717}"/>
          </ac:spMkLst>
        </pc:spChg>
        <pc:spChg chg="mod">
          <ac:chgData name="Bridgewater Country Estate" userId="8e7e852c725b82b4" providerId="LiveId" clId="{E8A509D6-06BE-439C-BCD7-EB7F8C64AEF1}" dt="2025-03-27T01:16:35.195" v="138" actId="20577"/>
          <ac:spMkLst>
            <pc:docMk/>
            <pc:sldMk cId="2991564112" sldId="266"/>
            <ac:spMk id="1056" creationId="{9C71208B-0CAC-AC98-1F59-B19161DD8F76}"/>
          </ac:spMkLst>
        </pc:spChg>
        <pc:spChg chg="mod">
          <ac:chgData name="Bridgewater Country Estate" userId="8e7e852c725b82b4" providerId="LiveId" clId="{E8A509D6-06BE-439C-BCD7-EB7F8C64AEF1}" dt="2025-03-27T01:16:40.819" v="140" actId="20577"/>
          <ac:spMkLst>
            <pc:docMk/>
            <pc:sldMk cId="2991564112" sldId="266"/>
            <ac:spMk id="1057" creationId="{06841727-347E-5661-C0E7-B14657DBF432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2991564112" sldId="266"/>
            <ac:spMk id="1059" creationId="{238F5A63-8334-57BB-584C-8938D0F076B9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1060" creationId="{8D754DAA-7417-930E-5717-7C5137D5872C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1061" creationId="{33CB91FE-51FF-A26F-D5D3-0524CEAB0608}"/>
          </ac:spMkLst>
        </pc:spChg>
        <pc:spChg chg="mod">
          <ac:chgData name="Bridgewater Country Estate" userId="8e7e852c725b82b4" providerId="LiveId" clId="{E8A509D6-06BE-439C-BCD7-EB7F8C64AEF1}" dt="2025-03-27T01:17:57.516" v="174" actId="20577"/>
          <ac:spMkLst>
            <pc:docMk/>
            <pc:sldMk cId="2991564112" sldId="266"/>
            <ac:spMk id="1072" creationId="{8749B1E8-8C99-21C7-FAED-CE61CA4703D5}"/>
          </ac:spMkLst>
        </pc:spChg>
        <pc:spChg chg="mod">
          <ac:chgData name="Bridgewater Country Estate" userId="8e7e852c725b82b4" providerId="LiveId" clId="{E8A509D6-06BE-439C-BCD7-EB7F8C64AEF1}" dt="2025-03-27T01:17:17.415" v="157" actId="20577"/>
          <ac:spMkLst>
            <pc:docMk/>
            <pc:sldMk cId="2991564112" sldId="266"/>
            <ac:spMk id="1073" creationId="{EF71D4B0-9FF2-EDE9-A9A1-08B71EE21BA0}"/>
          </ac:spMkLst>
        </pc:spChg>
        <pc:spChg chg="mod">
          <ac:chgData name="Bridgewater Country Estate" userId="8e7e852c725b82b4" providerId="LiveId" clId="{E8A509D6-06BE-439C-BCD7-EB7F8C64AEF1}" dt="2025-03-27T01:17:18.492" v="158" actId="20577"/>
          <ac:spMkLst>
            <pc:docMk/>
            <pc:sldMk cId="2991564112" sldId="266"/>
            <ac:spMk id="1074" creationId="{A0D373BF-84D1-D56A-2657-F47218D4C2EC}"/>
          </ac:spMkLst>
        </pc:spChg>
        <pc:spChg chg="mod">
          <ac:chgData name="Bridgewater Country Estate" userId="8e7e852c725b82b4" providerId="LiveId" clId="{E8A509D6-06BE-439C-BCD7-EB7F8C64AEF1}" dt="2025-03-27T01:17:21.176" v="162" actId="20577"/>
          <ac:spMkLst>
            <pc:docMk/>
            <pc:sldMk cId="2991564112" sldId="266"/>
            <ac:spMk id="1075" creationId="{8CE4B527-FB88-F24D-BCF7-08F342FD8FAE}"/>
          </ac:spMkLst>
        </pc:spChg>
        <pc:spChg chg="mod">
          <ac:chgData name="Bridgewater Country Estate" userId="8e7e852c725b82b4" providerId="LiveId" clId="{E8A509D6-06BE-439C-BCD7-EB7F8C64AEF1}" dt="2025-03-27T01:17:26.448" v="163" actId="20577"/>
          <ac:spMkLst>
            <pc:docMk/>
            <pc:sldMk cId="2991564112" sldId="266"/>
            <ac:spMk id="1076" creationId="{7638BE05-965E-A0B6-BC5C-6ADD040DC34C}"/>
          </ac:spMkLst>
        </pc:spChg>
        <pc:spChg chg="mod">
          <ac:chgData name="Bridgewater Country Estate" userId="8e7e852c725b82b4" providerId="LiveId" clId="{E8A509D6-06BE-439C-BCD7-EB7F8C64AEF1}" dt="2025-03-27T01:10:37.945" v="0"/>
          <ac:spMkLst>
            <pc:docMk/>
            <pc:sldMk cId="2991564112" sldId="266"/>
            <ac:spMk id="1078" creationId="{3E289531-EFAE-7038-241F-C495B261CF0E}"/>
          </ac:spMkLst>
        </pc:spChg>
        <pc:spChg chg="mod">
          <ac:chgData name="Bridgewater Country Estate" userId="8e7e852c725b82b4" providerId="LiveId" clId="{E8A509D6-06BE-439C-BCD7-EB7F8C64AEF1}" dt="2025-03-27T01:10:50.406" v="1"/>
          <ac:spMkLst>
            <pc:docMk/>
            <pc:sldMk cId="2991564112" sldId="266"/>
            <ac:spMk id="1079" creationId="{AA14B99A-160A-5A13-357A-4B77EE6686F4}"/>
          </ac:spMkLst>
        </pc:spChg>
        <pc:spChg chg="mod">
          <ac:chgData name="Bridgewater Country Estate" userId="8e7e852c725b82b4" providerId="LiveId" clId="{E8A509D6-06BE-439C-BCD7-EB7F8C64AEF1}" dt="2025-03-27T01:11:00.061" v="2"/>
          <ac:spMkLst>
            <pc:docMk/>
            <pc:sldMk cId="2991564112" sldId="266"/>
            <ac:spMk id="1080" creationId="{DD4867B7-17A5-6C03-492F-ED95EDF2A7FF}"/>
          </ac:spMkLst>
        </pc:spChg>
        <pc:spChg chg="mod">
          <ac:chgData name="Bridgewater Country Estate" userId="8e7e852c725b82b4" providerId="LiveId" clId="{E8A509D6-06BE-439C-BCD7-EB7F8C64AEF1}" dt="2025-03-27T01:11:28.285" v="5"/>
          <ac:spMkLst>
            <pc:docMk/>
            <pc:sldMk cId="2991564112" sldId="266"/>
            <ac:spMk id="1082" creationId="{7AA53183-F661-6CA2-E170-050F5324CFFE}"/>
          </ac:spMkLst>
        </pc:spChg>
        <pc:spChg chg="mod">
          <ac:chgData name="Bridgewater Country Estate" userId="8e7e852c725b82b4" providerId="LiveId" clId="{E8A509D6-06BE-439C-BCD7-EB7F8C64AEF1}" dt="2025-03-27T01:17:59.149" v="175" actId="20577"/>
          <ac:spMkLst>
            <pc:docMk/>
            <pc:sldMk cId="2991564112" sldId="266"/>
            <ac:spMk id="1084" creationId="{C4710283-BFB0-185B-552E-1B4047662ED6}"/>
          </ac:spMkLst>
        </pc:spChg>
        <pc:spChg chg="mod">
          <ac:chgData name="Bridgewater Country Estate" userId="8e7e852c725b82b4" providerId="LiveId" clId="{E8A509D6-06BE-439C-BCD7-EB7F8C64AEF1}" dt="2025-03-27T01:17:07.871" v="153" actId="20577"/>
          <ac:spMkLst>
            <pc:docMk/>
            <pc:sldMk cId="2991564112" sldId="266"/>
            <ac:spMk id="1085" creationId="{84D74349-9759-FBC1-CE71-ECC22D5183E8}"/>
          </ac:spMkLst>
        </pc:spChg>
        <pc:spChg chg="mod">
          <ac:chgData name="Bridgewater Country Estate" userId="8e7e852c725b82b4" providerId="LiveId" clId="{E8A509D6-06BE-439C-BCD7-EB7F8C64AEF1}" dt="2025-03-27T01:17:09.646" v="154" actId="20577"/>
          <ac:spMkLst>
            <pc:docMk/>
            <pc:sldMk cId="2991564112" sldId="266"/>
            <ac:spMk id="1086" creationId="{3727F278-4E3B-B6BC-A253-1BE9CB5392EE}"/>
          </ac:spMkLst>
        </pc:spChg>
        <pc:spChg chg="mod">
          <ac:chgData name="Bridgewater Country Estate" userId="8e7e852c725b82b4" providerId="LiveId" clId="{E8A509D6-06BE-439C-BCD7-EB7F8C64AEF1}" dt="2025-03-27T01:17:12.204" v="155" actId="20577"/>
          <ac:spMkLst>
            <pc:docMk/>
            <pc:sldMk cId="2991564112" sldId="266"/>
            <ac:spMk id="1087" creationId="{FB1AE268-520A-F348-869B-B0FCE2951F93}"/>
          </ac:spMkLst>
        </pc:spChg>
        <pc:graphicFrameChg chg="mod modGraphic">
          <ac:chgData name="Bridgewater Country Estate" userId="8e7e852c725b82b4" providerId="LiveId" clId="{E8A509D6-06BE-439C-BCD7-EB7F8C64AEF1}" dt="2025-03-27T01:19:43.842" v="191" actId="14100"/>
          <ac:graphicFrameMkLst>
            <pc:docMk/>
            <pc:sldMk cId="2991564112" sldId="266"/>
            <ac:graphicFrameMk id="51" creationId="{2C9D43EF-CD4B-9544-9BFA-1392C3F5D01B}"/>
          </ac:graphicFrameMkLst>
        </pc:graphicFrameChg>
      </pc:sldChg>
    </pc:docChg>
  </pc:docChgLst>
  <pc:docChgLst>
    <pc:chgData name="Bridgewater Country Estate" userId="8e7e852c725b82b4" providerId="LiveId" clId="{1CC81957-238D-4C0F-99B4-FA15DC5FFCA2}"/>
    <pc:docChg chg="undo custSel addSld delSld modSld sldOrd">
      <pc:chgData name="Bridgewater Country Estate" userId="8e7e852c725b82b4" providerId="LiveId" clId="{1CC81957-238D-4C0F-99B4-FA15DC5FFCA2}" dt="2024-11-26T02:35:02.205" v="606"/>
      <pc:docMkLst>
        <pc:docMk/>
      </pc:docMkLst>
      <pc:sldChg chg="del">
        <pc:chgData name="Bridgewater Country Estate" userId="8e7e852c725b82b4" providerId="LiveId" clId="{1CC81957-238D-4C0F-99B4-FA15DC5FFCA2}" dt="2024-11-25T00:55:19.964" v="0" actId="47"/>
        <pc:sldMkLst>
          <pc:docMk/>
          <pc:sldMk cId="1188009501" sldId="257"/>
        </pc:sldMkLst>
      </pc:sldChg>
      <pc:sldChg chg="del">
        <pc:chgData name="Bridgewater Country Estate" userId="8e7e852c725b82b4" providerId="LiveId" clId="{1CC81957-238D-4C0F-99B4-FA15DC5FFCA2}" dt="2024-11-25T00:55:25.526" v="1" actId="47"/>
        <pc:sldMkLst>
          <pc:docMk/>
          <pc:sldMk cId="2768912731" sldId="258"/>
        </pc:sldMkLst>
      </pc:sldChg>
      <pc:sldChg chg="del">
        <pc:chgData name="Bridgewater Country Estate" userId="8e7e852c725b82b4" providerId="LiveId" clId="{1CC81957-238D-4C0F-99B4-FA15DC5FFCA2}" dt="2024-11-25T00:55:26.923" v="2" actId="47"/>
        <pc:sldMkLst>
          <pc:docMk/>
          <pc:sldMk cId="3475310876" sldId="259"/>
        </pc:sldMkLst>
      </pc:sldChg>
      <pc:sldChg chg="del">
        <pc:chgData name="Bridgewater Country Estate" userId="8e7e852c725b82b4" providerId="LiveId" clId="{1CC81957-238D-4C0F-99B4-FA15DC5FFCA2}" dt="2024-11-26T02:19:02.763" v="417" actId="47"/>
        <pc:sldMkLst>
          <pc:docMk/>
          <pc:sldMk cId="645978320" sldId="261"/>
        </pc:sldMkLst>
      </pc:sldChg>
      <pc:sldChg chg="addSp delSp modSp mod">
        <pc:chgData name="Bridgewater Country Estate" userId="8e7e852c725b82b4" providerId="LiveId" clId="{1CC81957-238D-4C0F-99B4-FA15DC5FFCA2}" dt="2024-11-26T02:35:02.205" v="606"/>
        <pc:sldMkLst>
          <pc:docMk/>
          <pc:sldMk cId="134695329" sldId="262"/>
        </pc:sldMkLst>
      </pc:sldChg>
      <pc:sldChg chg="addSp delSp modSp mod">
        <pc:chgData name="Bridgewater Country Estate" userId="8e7e852c725b82b4" providerId="LiveId" clId="{1CC81957-238D-4C0F-99B4-FA15DC5FFCA2}" dt="2024-11-26T02:30:13.831" v="519" actId="20577"/>
        <pc:sldMkLst>
          <pc:docMk/>
          <pc:sldMk cId="3044305131" sldId="263"/>
        </pc:sldMkLst>
      </pc:sldChg>
      <pc:sldChg chg="addSp delSp modSp add mod">
        <pc:chgData name="Bridgewater Country Estate" userId="8e7e852c725b82b4" providerId="LiveId" clId="{1CC81957-238D-4C0F-99B4-FA15DC5FFCA2}" dt="2024-11-26T02:30:51.545" v="539" actId="14100"/>
        <pc:sldMkLst>
          <pc:docMk/>
          <pc:sldMk cId="1394036485" sldId="264"/>
        </pc:sldMkLst>
      </pc:sldChg>
      <pc:sldChg chg="addSp delSp modSp add mod ord">
        <pc:chgData name="Bridgewater Country Estate" userId="8e7e852c725b82b4" providerId="LiveId" clId="{1CC81957-238D-4C0F-99B4-FA15DC5FFCA2}" dt="2024-11-26T02:19:38.147" v="516" actId="33524"/>
        <pc:sldMkLst>
          <pc:docMk/>
          <pc:sldMk cId="1817859701" sldId="265"/>
        </pc:sldMkLst>
      </pc:sldChg>
      <pc:sldChg chg="add del">
        <pc:chgData name="Bridgewater Country Estate" userId="8e7e852c725b82b4" providerId="LiveId" clId="{1CC81957-238D-4C0F-99B4-FA15DC5FFCA2}" dt="2024-11-26T02:00:55.194" v="14"/>
        <pc:sldMkLst>
          <pc:docMk/>
          <pc:sldMk cId="2227969296" sldId="265"/>
        </pc:sldMkLst>
      </pc:sldChg>
      <pc:sldChg chg="modSp add mod">
        <pc:chgData name="Bridgewater Country Estate" userId="8e7e852c725b82b4" providerId="LiveId" clId="{1CC81957-238D-4C0F-99B4-FA15DC5FFCA2}" dt="2024-11-26T02:31:54.881" v="566" actId="5793"/>
        <pc:sldMkLst>
          <pc:docMk/>
          <pc:sldMk cId="2991564112" sldId="266"/>
        </pc:sldMkLst>
      </pc:sldChg>
    </pc:docChg>
  </pc:docChgLst>
  <pc:docChgLst>
    <pc:chgData name="Bridgewater Country Estate" userId="8e7e852c725b82b4" providerId="LiveId" clId="{954940B6-5AE6-4AB2-BDCC-BB237CBB617F}"/>
    <pc:docChg chg="undo custSel modSld">
      <pc:chgData name="Bridgewater Country Estate" userId="8e7e852c725b82b4" providerId="LiveId" clId="{954940B6-5AE6-4AB2-BDCC-BB237CBB617F}" dt="2024-10-29T03:20:18.637" v="27" actId="14734"/>
      <pc:docMkLst>
        <pc:docMk/>
      </pc:docMkLst>
      <pc:sldChg chg="addSp delSp modSp mod">
        <pc:chgData name="Bridgewater Country Estate" userId="8e7e852c725b82b4" providerId="LiveId" clId="{954940B6-5AE6-4AB2-BDCC-BB237CBB617F}" dt="2024-10-29T03:20:18.637" v="27" actId="14734"/>
        <pc:sldMkLst>
          <pc:docMk/>
          <pc:sldMk cId="1188009501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9EB2C-C43C-43A7-830A-4B65A0A80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3C5CA-0E1E-40F7-8197-C60195C8F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6F7A6-8EC5-4370-B656-C678EB85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897C1-3863-426C-84C4-E2573A51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C7A54-C6B4-4D9A-80D0-DC186FD6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983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44C7-89E5-40A8-A5A8-69F67FDF6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218B4-C7B7-4E8E-9993-46D1A5E8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7F359-F33D-45E4-B2E2-B34F50C2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B135D-B4CA-4519-8B9E-C222080C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D9C02-60EC-4401-9169-CF0DFEC23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81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3E07F3-B816-4A84-8DAF-09C73042B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576A3-B498-4952-B261-7489E6870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29466-D541-4D16-B454-A9562A8A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A6EEC-6277-4E6E-AD9D-4E2EE034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5250-7936-432D-A2A0-01A915E2B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95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EF1C-9DB8-44A9-A97E-4072E5EC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10FAF-DD06-4CF5-9F19-B04FB5FDD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03DD3-985B-4A98-9608-8F4CA613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4FF61-E153-4B41-9553-91BC5B05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3CECE-7EBA-480C-A2FB-9F67DE8BF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06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FF606-4B72-436A-91B2-FC27232A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359CF-5226-4BBB-91BE-9B47A22AA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5F138-567B-4CE0-A60E-96597371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FCCB0-006E-45E5-B4E7-4125B05AB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A3FB1-CBDC-42E6-9601-21C67BE85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87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98F7-79A6-4A33-ACED-BBE81057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208ED-D580-4D11-A9EC-B52008BAA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1432A-75FE-4A79-8700-F6DF9D757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E2379-EED5-4C9A-964B-D3E989A2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B117-C3A9-4DDE-A707-A9F70106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E3353-4D83-47AB-8732-E7C7C8D0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996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CCD5-CBFC-4894-97B2-080658BF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93EDA-44F8-4410-B826-150F4CC61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3E6C0-5505-4F58-A927-0FF79377F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4FEC9-8B19-4591-B9CE-C4B2D8B66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53A533-6D03-4805-986A-6DD9BE10F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D69396-AD1E-4C42-8A37-F3384537D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0E72BD-6277-4CD5-A108-3E37CF27A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3C8F75-EC1C-400F-8F40-BADA80A1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685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33C1-FD52-4193-AB4E-1926B9593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D15E5E-626C-4345-AF69-0AE409ED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3E6495-A402-4612-A428-8D06EF917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1433E-204F-43A8-BCD1-9CF16F93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365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AE7AC0-9425-4AFF-841C-36CDDEBB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45D012-F982-4744-BE48-440E724E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3ACA3-38C1-4F78-A2E6-7AC554C9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68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D082-AD81-4D26-843F-696D199C2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31251-5E02-4271-BFD8-FBFD2F57D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1C6D8-F112-471F-BE5A-7484A1195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A0402-59B2-4668-8472-E9B8CB32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97E79-A19C-4797-92B6-65B9B730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DE694-7D95-4AF0-A890-0EDE0254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24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37791-4668-42F5-A670-A0997BF1C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E10FBB-8FF6-444D-8E0A-43B407E44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ACB418-8385-4402-9C2E-D6C8373F9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8A747-D75A-48A8-B6CC-CCDCE5114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E9B35-8CBE-4103-9DBF-66174EAE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7E347-C173-420F-A7F3-FA42B68B6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736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B92C82-A2A1-41E1-ABB0-0A1C23481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0BA05-CE51-40BB-9706-61270B028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10D14-5C94-4B04-BBC2-B23C0839DD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1AAF9-1B55-4637-8EFD-771D16C06D03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3FD78-68C5-47D7-91A6-F0EEF674A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358CC-D8EF-4BAA-977F-56E4FD9C3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995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74BB3B61-7ABF-45BE-9817-26C86357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4278F5FE-76C7-423A-8AE7-F28DED91D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A3981E7B-80A8-4B1E-BD44-560493348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285027"/>
              </p:ext>
            </p:extLst>
          </p:nvPr>
        </p:nvGraphicFramePr>
        <p:xfrm>
          <a:off x="245262" y="4907486"/>
          <a:ext cx="11407992" cy="18490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5999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18" name="Text Box 16">
            <a:extLst>
              <a:ext uri="{FF2B5EF4-FFF2-40B4-BE49-F238E27FC236}">
                <a16:creationId xmlns:a16="http://schemas.microsoft.com/office/drawing/2014/main" id="{5E2D6807-87FB-4973-BBD7-FE2713DD7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5AE89B49-46BC-4CC0-8980-16315539D52D}"/>
              </a:ext>
            </a:extLst>
          </p:cNvPr>
          <p:cNvGrpSpPr/>
          <p:nvPr/>
        </p:nvGrpSpPr>
        <p:grpSpPr>
          <a:xfrm rot="20636535">
            <a:off x="8609202" y="410559"/>
            <a:ext cx="1717050" cy="1289165"/>
            <a:chOff x="5268549" y="1830347"/>
            <a:chExt cx="1717050" cy="1289165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CB734DF0-BDF6-4B57-B4D8-FA66278558C0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5C0A5D84-9BB0-4AC6-AF79-399ADC1B883F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3F0AC44B-C5B2-4C94-869B-DE5E79D24B63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558BB3CD-0434-4D29-91B1-26159E921B1C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808C8153-7A1F-40E8-866C-FC4A95B49677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EB465450-09A8-4622-AB6B-A0A367F4EEF7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86ED55DD-B2C4-4FDC-B6E7-8C6B4F076B4F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9585A673-8F26-44DE-B469-16482E2CF38D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C82141BF-7A4C-4C79-8A7B-E3AD0D89F5C6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</p:grpSp>
        <p:sp>
          <p:nvSpPr>
            <p:cNvPr id="175" name="Rectangle 28">
              <a:extLst>
                <a:ext uri="{FF2B5EF4-FFF2-40B4-BE49-F238E27FC236}">
                  <a16:creationId xmlns:a16="http://schemas.microsoft.com/office/drawing/2014/main" id="{91FBC925-67C6-47A2-B1A5-25AD314387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1 (9)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B6E2EDD-A36F-8608-8FEB-30A1804E991B}"/>
              </a:ext>
            </a:extLst>
          </p:cNvPr>
          <p:cNvGrpSpPr/>
          <p:nvPr/>
        </p:nvGrpSpPr>
        <p:grpSpPr>
          <a:xfrm rot="20636535">
            <a:off x="8622951" y="1819511"/>
            <a:ext cx="1717050" cy="1289165"/>
            <a:chOff x="5268549" y="1830347"/>
            <a:chExt cx="1717050" cy="128916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DFFDD14-A654-1801-15EE-189E10D9FA20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F01A32-D094-D35A-F495-B08E2AE3F579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D6764A-1669-EA2B-8DE7-342CF9B143D2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275533-F602-6A8A-63A4-A98C6A9DCDB2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31D6C1-55F2-5F87-2B40-8636CE2F4042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BC3CB0-2751-AB97-D73C-3472132ECF38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6D9A5E-F30F-3B33-44DE-C347EEC6FE9B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F447E1-3066-5C9E-43DD-BA209CF51772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CF4E6BB-1817-88AE-1E5E-2F78280A4649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</p:grpSp>
        <p:sp>
          <p:nvSpPr>
            <p:cNvPr id="6" name="Rectangle 28">
              <a:extLst>
                <a:ext uri="{FF2B5EF4-FFF2-40B4-BE49-F238E27FC236}">
                  <a16:creationId xmlns:a16="http://schemas.microsoft.com/office/drawing/2014/main" id="{2694EEAD-33A0-BBFB-97B7-8B3C89931A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2 (9)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C5B02C2-D73C-0136-5055-D63D448722C8}"/>
              </a:ext>
            </a:extLst>
          </p:cNvPr>
          <p:cNvGrpSpPr/>
          <p:nvPr/>
        </p:nvGrpSpPr>
        <p:grpSpPr>
          <a:xfrm rot="20636535">
            <a:off x="6146806" y="423654"/>
            <a:ext cx="1717050" cy="1289165"/>
            <a:chOff x="5268549" y="1830347"/>
            <a:chExt cx="1717050" cy="128916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4206895-E385-A51C-0A27-74F592E6076E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F49A3F8-F1C3-AC03-7158-2C764C332047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DA710B5-EC80-5F14-6E16-B344D1799D26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9F3DAFE-A4D9-8C72-E865-3919513566D6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2BB6AC7-5BDD-1625-3240-E8CFD6D4BD4B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9C7BFC6-4B5E-100E-705F-B84F30AE7C80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CCAD176-659A-A368-40D1-A4D834FE11F3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AA6DAC3-0941-1837-5472-A09A317BB2D2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6EB6245-64E4-4A73-9717-DEF6C249106C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</p:grp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19D2EE38-CD03-13CC-445A-B41B50CF3D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3 (9)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82B2C63-6426-0207-159B-2F8F3787F4B0}"/>
              </a:ext>
            </a:extLst>
          </p:cNvPr>
          <p:cNvGrpSpPr/>
          <p:nvPr/>
        </p:nvGrpSpPr>
        <p:grpSpPr>
          <a:xfrm rot="20636535">
            <a:off x="6173806" y="1828603"/>
            <a:ext cx="1717050" cy="1289165"/>
            <a:chOff x="5268549" y="1830347"/>
            <a:chExt cx="1717050" cy="1289165"/>
          </a:xfrm>
        </p:grpSpPr>
        <p:grpSp>
          <p:nvGrpSpPr>
            <p:cNvPr id="1052" name="Group 1051">
              <a:extLst>
                <a:ext uri="{FF2B5EF4-FFF2-40B4-BE49-F238E27FC236}">
                  <a16:creationId xmlns:a16="http://schemas.microsoft.com/office/drawing/2014/main" id="{9326B52D-EC67-8BD4-22D0-9A8C338ECAEC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054" name="TextBox 1053">
                <a:extLst>
                  <a:ext uri="{FF2B5EF4-FFF2-40B4-BE49-F238E27FC236}">
                    <a16:creationId xmlns:a16="http://schemas.microsoft.com/office/drawing/2014/main" id="{56340035-3416-6C2D-8BC4-2D9587B02E0B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055" name="TextBox 1054">
                <a:extLst>
                  <a:ext uri="{FF2B5EF4-FFF2-40B4-BE49-F238E27FC236}">
                    <a16:creationId xmlns:a16="http://schemas.microsoft.com/office/drawing/2014/main" id="{9A620E1B-2105-EA1F-EB3F-B93F26974CE4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056" name="TextBox 1055">
                <a:extLst>
                  <a:ext uri="{FF2B5EF4-FFF2-40B4-BE49-F238E27FC236}">
                    <a16:creationId xmlns:a16="http://schemas.microsoft.com/office/drawing/2014/main" id="{5001B284-7D89-C053-F5AF-5087748FF0D9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057" name="TextBox 1056">
                <a:extLst>
                  <a:ext uri="{FF2B5EF4-FFF2-40B4-BE49-F238E27FC236}">
                    <a16:creationId xmlns:a16="http://schemas.microsoft.com/office/drawing/2014/main" id="{3223D8FC-729D-93DC-4A64-2D60AB54E7C7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  <p:sp>
            <p:nvSpPr>
              <p:cNvPr id="1059" name="TextBox 1058">
                <a:extLst>
                  <a:ext uri="{FF2B5EF4-FFF2-40B4-BE49-F238E27FC236}">
                    <a16:creationId xmlns:a16="http://schemas.microsoft.com/office/drawing/2014/main" id="{739AEAE1-BAC3-6DA6-251F-25772CB05DF5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060" name="TextBox 1059">
                <a:extLst>
                  <a:ext uri="{FF2B5EF4-FFF2-40B4-BE49-F238E27FC236}">
                    <a16:creationId xmlns:a16="http://schemas.microsoft.com/office/drawing/2014/main" id="{818D2284-EED3-AC4B-7AD9-3F6DAF030194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061" name="TextBox 1060">
                <a:extLst>
                  <a:ext uri="{FF2B5EF4-FFF2-40B4-BE49-F238E27FC236}">
                    <a16:creationId xmlns:a16="http://schemas.microsoft.com/office/drawing/2014/main" id="{1D6656C2-FF97-3D1D-1EBB-05062B807A3C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062" name="TextBox 1061">
                <a:extLst>
                  <a:ext uri="{FF2B5EF4-FFF2-40B4-BE49-F238E27FC236}">
                    <a16:creationId xmlns:a16="http://schemas.microsoft.com/office/drawing/2014/main" id="{84561D52-9F83-0A96-A737-A70F8E272267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</p:grpSp>
        <p:sp>
          <p:nvSpPr>
            <p:cNvPr id="1053" name="Rectangle 28">
              <a:extLst>
                <a:ext uri="{FF2B5EF4-FFF2-40B4-BE49-F238E27FC236}">
                  <a16:creationId xmlns:a16="http://schemas.microsoft.com/office/drawing/2014/main" id="{E20F7B02-2473-9309-A809-88331672F7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4 (9)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065DCC9-A37E-4676-56CD-E25F4DC3D2FF}"/>
              </a:ext>
            </a:extLst>
          </p:cNvPr>
          <p:cNvGrpSpPr/>
          <p:nvPr/>
        </p:nvGrpSpPr>
        <p:grpSpPr>
          <a:xfrm rot="20636535">
            <a:off x="3608527" y="433645"/>
            <a:ext cx="1717050" cy="1289165"/>
            <a:chOff x="5268549" y="1830347"/>
            <a:chExt cx="1717050" cy="1289165"/>
          </a:xfrm>
        </p:grpSpPr>
        <p:grpSp>
          <p:nvGrpSpPr>
            <p:cNvPr id="1040" name="Group 1039">
              <a:extLst>
                <a:ext uri="{FF2B5EF4-FFF2-40B4-BE49-F238E27FC236}">
                  <a16:creationId xmlns:a16="http://schemas.microsoft.com/office/drawing/2014/main" id="{28B93F06-CBD8-5D65-D49D-9DE9116B6C5E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042" name="TextBox 1041">
                <a:extLst>
                  <a:ext uri="{FF2B5EF4-FFF2-40B4-BE49-F238E27FC236}">
                    <a16:creationId xmlns:a16="http://schemas.microsoft.com/office/drawing/2014/main" id="{1246B97A-0A48-E4DE-59C1-D691C8AB8AAE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043" name="TextBox 1042">
                <a:extLst>
                  <a:ext uri="{FF2B5EF4-FFF2-40B4-BE49-F238E27FC236}">
                    <a16:creationId xmlns:a16="http://schemas.microsoft.com/office/drawing/2014/main" id="{8D7B78CA-6E3C-CB85-249C-178232ABF53A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044" name="TextBox 1043">
                <a:extLst>
                  <a:ext uri="{FF2B5EF4-FFF2-40B4-BE49-F238E27FC236}">
                    <a16:creationId xmlns:a16="http://schemas.microsoft.com/office/drawing/2014/main" id="{36F825BC-671F-6DBF-BDCA-635149F1D321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045" name="TextBox 1044">
                <a:extLst>
                  <a:ext uri="{FF2B5EF4-FFF2-40B4-BE49-F238E27FC236}">
                    <a16:creationId xmlns:a16="http://schemas.microsoft.com/office/drawing/2014/main" id="{1EB81655-06B9-4D99-9AA3-CDEBB0EA44BD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  <p:sp>
            <p:nvSpPr>
              <p:cNvPr id="1047" name="TextBox 1046">
                <a:extLst>
                  <a:ext uri="{FF2B5EF4-FFF2-40B4-BE49-F238E27FC236}">
                    <a16:creationId xmlns:a16="http://schemas.microsoft.com/office/drawing/2014/main" id="{0871DB5C-AA3E-1134-E07A-FF321656B330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048" name="TextBox 1047">
                <a:extLst>
                  <a:ext uri="{FF2B5EF4-FFF2-40B4-BE49-F238E27FC236}">
                    <a16:creationId xmlns:a16="http://schemas.microsoft.com/office/drawing/2014/main" id="{3821EED7-30F2-202F-32D0-6978991ACAEC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049" name="TextBox 1048">
                <a:extLst>
                  <a:ext uri="{FF2B5EF4-FFF2-40B4-BE49-F238E27FC236}">
                    <a16:creationId xmlns:a16="http://schemas.microsoft.com/office/drawing/2014/main" id="{6D890C1E-5223-57AE-32F0-7F7813AED421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050" name="TextBox 1049">
                <a:extLst>
                  <a:ext uri="{FF2B5EF4-FFF2-40B4-BE49-F238E27FC236}">
                    <a16:creationId xmlns:a16="http://schemas.microsoft.com/office/drawing/2014/main" id="{B702EB88-C2FC-4C30-5303-F38C70E5541E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</p:grpSp>
        <p:sp>
          <p:nvSpPr>
            <p:cNvPr id="1041" name="Rectangle 28">
              <a:extLst>
                <a:ext uri="{FF2B5EF4-FFF2-40B4-BE49-F238E27FC236}">
                  <a16:creationId xmlns:a16="http://schemas.microsoft.com/office/drawing/2014/main" id="{7C41A885-A3A7-B053-DEE8-19A4561EFC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5 (9)</a:t>
              </a:r>
            </a:p>
          </p:txBody>
        </p: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130F9E39-10A2-1E77-17FA-A9061B34FE37}"/>
              </a:ext>
            </a:extLst>
          </p:cNvPr>
          <p:cNvGrpSpPr/>
          <p:nvPr/>
        </p:nvGrpSpPr>
        <p:grpSpPr>
          <a:xfrm rot="20636535">
            <a:off x="3597995" y="1797772"/>
            <a:ext cx="1717050" cy="1289165"/>
            <a:chOff x="5268549" y="1830347"/>
            <a:chExt cx="1717050" cy="1289165"/>
          </a:xfrm>
        </p:grpSpPr>
        <p:grpSp>
          <p:nvGrpSpPr>
            <p:cNvPr id="1028" name="Group 1027">
              <a:extLst>
                <a:ext uri="{FF2B5EF4-FFF2-40B4-BE49-F238E27FC236}">
                  <a16:creationId xmlns:a16="http://schemas.microsoft.com/office/drawing/2014/main" id="{2B12B420-6D2C-BCB1-1873-C986AD66080B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030" name="TextBox 1029">
                <a:extLst>
                  <a:ext uri="{FF2B5EF4-FFF2-40B4-BE49-F238E27FC236}">
                    <a16:creationId xmlns:a16="http://schemas.microsoft.com/office/drawing/2014/main" id="{C7DA79D1-B4CE-B287-9DB9-08368DA6315A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031" name="TextBox 1030">
                <a:extLst>
                  <a:ext uri="{FF2B5EF4-FFF2-40B4-BE49-F238E27FC236}">
                    <a16:creationId xmlns:a16="http://schemas.microsoft.com/office/drawing/2014/main" id="{E2AA0138-F971-639C-C793-4AD549E07E2E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032" name="TextBox 1031">
                <a:extLst>
                  <a:ext uri="{FF2B5EF4-FFF2-40B4-BE49-F238E27FC236}">
                    <a16:creationId xmlns:a16="http://schemas.microsoft.com/office/drawing/2014/main" id="{A8E9E302-A8EA-340A-1ACB-433F1D3E4A1F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033" name="TextBox 1032">
                <a:extLst>
                  <a:ext uri="{FF2B5EF4-FFF2-40B4-BE49-F238E27FC236}">
                    <a16:creationId xmlns:a16="http://schemas.microsoft.com/office/drawing/2014/main" id="{DEA4FC86-CF61-8FC3-88C7-8B5C23DCDD8A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  <p:sp>
            <p:nvSpPr>
              <p:cNvPr id="1035" name="TextBox 1034">
                <a:extLst>
                  <a:ext uri="{FF2B5EF4-FFF2-40B4-BE49-F238E27FC236}">
                    <a16:creationId xmlns:a16="http://schemas.microsoft.com/office/drawing/2014/main" id="{6D0EFE75-64E0-59B3-52CC-9CB29E60D50B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036" name="TextBox 1035">
                <a:extLst>
                  <a:ext uri="{FF2B5EF4-FFF2-40B4-BE49-F238E27FC236}">
                    <a16:creationId xmlns:a16="http://schemas.microsoft.com/office/drawing/2014/main" id="{EEC3A517-4000-286E-F300-907210A45882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037" name="TextBox 1036">
                <a:extLst>
                  <a:ext uri="{FF2B5EF4-FFF2-40B4-BE49-F238E27FC236}">
                    <a16:creationId xmlns:a16="http://schemas.microsoft.com/office/drawing/2014/main" id="{9584FBA5-E0B4-D08D-7A7A-73E8A74E414C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038" name="TextBox 1037">
                <a:extLst>
                  <a:ext uri="{FF2B5EF4-FFF2-40B4-BE49-F238E27FC236}">
                    <a16:creationId xmlns:a16="http://schemas.microsoft.com/office/drawing/2014/main" id="{6E5D5B12-4874-F621-C92A-F9D28A349057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</p:grpSp>
        <p:sp>
          <p:nvSpPr>
            <p:cNvPr id="1029" name="Rectangle 28">
              <a:extLst>
                <a:ext uri="{FF2B5EF4-FFF2-40B4-BE49-F238E27FC236}">
                  <a16:creationId xmlns:a16="http://schemas.microsoft.com/office/drawing/2014/main" id="{9132FC8A-03C8-DEFE-E4F6-BE91442DBD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6 (9)</a:t>
              </a:r>
            </a:p>
          </p:txBody>
        </p:sp>
      </p:grp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47877DDE-4776-3F69-6F2E-E06710D63B3E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B6D84306-68E8-FB17-C9F7-9B3D5793749A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EA3EA90B-9571-3D95-A109-0D9B46AE71D9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D3563E29-C085-FA08-6042-5A9F9478C4D0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9243375D-CBB0-C1B4-6DD3-62C46145565D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13B54802-503F-6F70-930A-CFC24B816810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2586A5A0-9E92-01E1-DF9D-4BCEAB784E5B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239C0AF4-FB43-1D33-6AE5-4F18568B3544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63B530CA-1E02-D58F-656B-6DAF2CEEC6F9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39F1AC1C-5ADB-66BB-7E2A-DB9F3D2724F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0AE230-7FBB-97CF-14AD-BCF7EA333867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37F0B3-E39B-E43D-F8F5-3B5227A62715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7991E8-17C5-AF02-D8FF-3EA712A9F3EC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0757D3-97AD-888C-806C-81EED4647E6A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35ECBF-E234-0C7C-EE79-0ECBBFEFFFDB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5CB0E52-23F7-DEEE-2236-A459BCB29977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AAE2D9-9D49-F10D-22FD-5E567997EE0A}"/>
              </a:ext>
            </a:extLst>
          </p:cNvPr>
          <p:cNvSpPr txBox="1"/>
          <p:nvPr/>
        </p:nvSpPr>
        <p:spPr>
          <a:xfrm>
            <a:off x="11759568" y="10301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CF5184-432B-E787-8177-2DAA9FA335AC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293544-321B-B4B5-D89C-652658B54D70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AC9820-EED3-D950-23A5-645FA76C455D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C75E963-6D75-C3A9-956C-22867329412E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439E60B-4728-DFE0-321C-905095B7E51A}"/>
              </a:ext>
            </a:extLst>
          </p:cNvPr>
          <p:cNvSpPr txBox="1"/>
          <p:nvPr/>
        </p:nvSpPr>
        <p:spPr>
          <a:xfrm>
            <a:off x="113121" y="65988"/>
            <a:ext cx="2526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Up to 60 guests </a:t>
            </a:r>
            <a:r>
              <a:rPr lang="en-NZ" sz="1200" i="1" dirty="0"/>
              <a:t>(including Head Table up to 10 members)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00F5A5-5029-CF13-826A-EF9E0019A8A0}"/>
              </a:ext>
            </a:extLst>
          </p:cNvPr>
          <p:cNvSpPr txBox="1"/>
          <p:nvPr/>
        </p:nvSpPr>
        <p:spPr>
          <a:xfrm rot="20636535">
            <a:off x="5867906" y="935108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702F35-1D5E-1440-A345-7D3189CE92E4}"/>
              </a:ext>
            </a:extLst>
          </p:cNvPr>
          <p:cNvSpPr txBox="1"/>
          <p:nvPr/>
        </p:nvSpPr>
        <p:spPr>
          <a:xfrm rot="20636535">
            <a:off x="3367109" y="917522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FE4A18F-19E5-C7B9-0E3F-C4CD6F878E71}"/>
              </a:ext>
            </a:extLst>
          </p:cNvPr>
          <p:cNvSpPr txBox="1"/>
          <p:nvPr/>
        </p:nvSpPr>
        <p:spPr>
          <a:xfrm rot="20636535">
            <a:off x="3354497" y="2335168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8356988-D913-FDD3-934E-9B95D05F45E9}"/>
              </a:ext>
            </a:extLst>
          </p:cNvPr>
          <p:cNvSpPr txBox="1"/>
          <p:nvPr/>
        </p:nvSpPr>
        <p:spPr>
          <a:xfrm rot="20636535">
            <a:off x="8353336" y="932032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4D764FB-6187-64C9-1E62-EB8E903AF48A}"/>
              </a:ext>
            </a:extLst>
          </p:cNvPr>
          <p:cNvSpPr txBox="1"/>
          <p:nvPr/>
        </p:nvSpPr>
        <p:spPr>
          <a:xfrm rot="20636535">
            <a:off x="5885569" y="2328230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5590763-83F9-617E-7540-33772044436C}"/>
              </a:ext>
            </a:extLst>
          </p:cNvPr>
          <p:cNvSpPr txBox="1"/>
          <p:nvPr/>
        </p:nvSpPr>
        <p:spPr>
          <a:xfrm rot="20636535">
            <a:off x="8368645" y="2374786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469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F1E15-9108-600F-0AED-584CADA56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532FFF6E-C8B8-9B47-1505-C674F465C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A32F26CB-50F7-1243-FE07-02BF524D0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2C9D43EF-CD4B-9544-9BFA-1392C3F5D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757953"/>
              </p:ext>
            </p:extLst>
          </p:nvPr>
        </p:nvGraphicFramePr>
        <p:xfrm>
          <a:off x="245263" y="4907486"/>
          <a:ext cx="11831276" cy="18490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0802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1506488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1071554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18" name="Text Box 16">
            <a:extLst>
              <a:ext uri="{FF2B5EF4-FFF2-40B4-BE49-F238E27FC236}">
                <a16:creationId xmlns:a16="http://schemas.microsoft.com/office/drawing/2014/main" id="{626ECD82-CF30-5E48-07E6-F9EDF32A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45C51A5-948C-B200-A079-CE42047ADA49}"/>
              </a:ext>
            </a:extLst>
          </p:cNvPr>
          <p:cNvGrpSpPr/>
          <p:nvPr/>
        </p:nvGrpSpPr>
        <p:grpSpPr>
          <a:xfrm>
            <a:off x="8612476" y="72906"/>
            <a:ext cx="1780419" cy="3775469"/>
            <a:chOff x="8612476" y="72906"/>
            <a:chExt cx="1780419" cy="3775469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7C77DAC2-9D8D-99A9-F5DA-DB96C1FEE74B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53795140-D03D-BC20-3817-FF6B69E558C9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C072B7DC-FE74-D68E-1716-D80BA7CF3641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2729BDDA-EC1A-26BF-AC03-41F9D1C1B40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5A34BC3E-10EF-85EC-8776-BABDB080C431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81F436F0-662B-3D7E-826D-5F5E95B488E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D64EF74F-446A-695E-449C-D83DAD905BE4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B8CA873D-3842-D8D6-930E-516F93FE4B93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83" name="TextBox 182">
                  <a:extLst>
                    <a:ext uri="{FF2B5EF4-FFF2-40B4-BE49-F238E27FC236}">
                      <a16:creationId xmlns:a16="http://schemas.microsoft.com/office/drawing/2014/main" id="{12EC6F6D-3A9C-1400-AE5A-92E7A80E9F5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745CC9CC-DEEC-5C05-5B52-2483D2ABAAC3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75" name="Rectangle 28">
                <a:extLst>
                  <a:ext uri="{FF2B5EF4-FFF2-40B4-BE49-F238E27FC236}">
                    <a16:creationId xmlns:a16="http://schemas.microsoft.com/office/drawing/2014/main" id="{2D6AA76E-FB15-056F-9EAD-79E15077E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 (9)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1527A09-A3A3-6205-EEFC-57489C62660A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A3C2EFA-2C81-1F0F-133E-C9366C16DA26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A4F541E6-B536-D6D0-26EB-8031A15F12F5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6F9F690-A2AC-6507-7744-1B43E63063D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2FF3A79-04E2-036F-D1A6-0AEA2D306B8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E5BAB7D-049B-42A1-10B9-BCBFB232AD1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7FE0DDE-FC70-1485-A766-566B203668B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F3E39A02-E479-C771-F9F3-A55133445BA7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72E01A5B-316E-47D2-A686-199456CEF24E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81793D56-46AC-0FF0-2386-B19C572F603E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6" name="Rectangle 28">
                <a:extLst>
                  <a:ext uri="{FF2B5EF4-FFF2-40B4-BE49-F238E27FC236}">
                    <a16:creationId xmlns:a16="http://schemas.microsoft.com/office/drawing/2014/main" id="{139627CB-6483-1512-131D-4ED8B5B81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2 (9)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12E73DE-F064-D625-F05C-91D59EBC805A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45396B4F-5EC3-3CFA-79BE-DFE3DD0C071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C77E5DD-1C3B-7B23-4A73-D07D99449F11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6ECC90FC-951A-11CF-0EEE-9C2D517EB17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9211CA25-CFA6-BAA0-1F4F-809D4F2BE8EE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035C8679-0177-86D3-9510-61FF0299426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3880CA34-93CB-9C85-D579-18C94A21C565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DC10D6BD-1269-E413-6388-3162CC921AE6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C354AD30-9A50-CB85-586A-68121672F8B0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8727C476-B094-3FCB-FC5E-0D46E33908AB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21" name="Rectangle 28">
                <a:extLst>
                  <a:ext uri="{FF2B5EF4-FFF2-40B4-BE49-F238E27FC236}">
                    <a16:creationId xmlns:a16="http://schemas.microsoft.com/office/drawing/2014/main" id="{1FF769B4-9BA9-65C2-F200-B80D3EA46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3 (9)</a:t>
                </a:r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F956581-F019-B9BB-E080-02A27D6C0FF5}"/>
              </a:ext>
            </a:extLst>
          </p:cNvPr>
          <p:cNvGrpSpPr/>
          <p:nvPr/>
        </p:nvGrpSpPr>
        <p:grpSpPr>
          <a:xfrm>
            <a:off x="5684676" y="93719"/>
            <a:ext cx="1780419" cy="3775469"/>
            <a:chOff x="8612476" y="72906"/>
            <a:chExt cx="1780419" cy="3775469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3CD4CB0D-EB2F-DAC6-1EFF-A9E40F52BA5D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052" name="Group 1051">
                <a:extLst>
                  <a:ext uri="{FF2B5EF4-FFF2-40B4-BE49-F238E27FC236}">
                    <a16:creationId xmlns:a16="http://schemas.microsoft.com/office/drawing/2014/main" id="{265E20AB-61F3-205F-B413-B67FE24F8919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54" name="TextBox 1053">
                  <a:extLst>
                    <a:ext uri="{FF2B5EF4-FFF2-40B4-BE49-F238E27FC236}">
                      <a16:creationId xmlns:a16="http://schemas.microsoft.com/office/drawing/2014/main" id="{9629B74A-C8CA-5F9E-75ED-247B46032957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55" name="TextBox 1054">
                  <a:extLst>
                    <a:ext uri="{FF2B5EF4-FFF2-40B4-BE49-F238E27FC236}">
                      <a16:creationId xmlns:a16="http://schemas.microsoft.com/office/drawing/2014/main" id="{0C8EEFE9-C11F-03A7-647C-260C33D12717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56" name="TextBox 1055">
                  <a:extLst>
                    <a:ext uri="{FF2B5EF4-FFF2-40B4-BE49-F238E27FC236}">
                      <a16:creationId xmlns:a16="http://schemas.microsoft.com/office/drawing/2014/main" id="{9C71208B-0CAC-AC98-1F59-B19161DD8F76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57" name="TextBox 1056">
                  <a:extLst>
                    <a:ext uri="{FF2B5EF4-FFF2-40B4-BE49-F238E27FC236}">
                      <a16:creationId xmlns:a16="http://schemas.microsoft.com/office/drawing/2014/main" id="{06841727-347E-5661-C0E7-B14657DBF432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59" name="TextBox 1058">
                  <a:extLst>
                    <a:ext uri="{FF2B5EF4-FFF2-40B4-BE49-F238E27FC236}">
                      <a16:creationId xmlns:a16="http://schemas.microsoft.com/office/drawing/2014/main" id="{238F5A63-8334-57BB-584C-8938D0F076B9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60" name="TextBox 1059">
                  <a:extLst>
                    <a:ext uri="{FF2B5EF4-FFF2-40B4-BE49-F238E27FC236}">
                      <a16:creationId xmlns:a16="http://schemas.microsoft.com/office/drawing/2014/main" id="{8D754DAA-7417-930E-5717-7C5137D5872C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61" name="TextBox 1060">
                  <a:extLst>
                    <a:ext uri="{FF2B5EF4-FFF2-40B4-BE49-F238E27FC236}">
                      <a16:creationId xmlns:a16="http://schemas.microsoft.com/office/drawing/2014/main" id="{33CB91FE-51FF-A26F-D5D3-0524CEAB0608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62" name="TextBox 1061">
                  <a:extLst>
                    <a:ext uri="{FF2B5EF4-FFF2-40B4-BE49-F238E27FC236}">
                      <a16:creationId xmlns:a16="http://schemas.microsoft.com/office/drawing/2014/main" id="{443E1AA5-65AA-9ABE-DE55-47DF097E2CA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53" name="Rectangle 28">
                <a:extLst>
                  <a:ext uri="{FF2B5EF4-FFF2-40B4-BE49-F238E27FC236}">
                    <a16:creationId xmlns:a16="http://schemas.microsoft.com/office/drawing/2014/main" id="{D1C4006E-8049-2B9D-A5B9-0043A0599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4 (9)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598E21D-77A8-D084-0D7B-1C4025260A4C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1040" name="Group 1039">
                <a:extLst>
                  <a:ext uri="{FF2B5EF4-FFF2-40B4-BE49-F238E27FC236}">
                    <a16:creationId xmlns:a16="http://schemas.microsoft.com/office/drawing/2014/main" id="{716C325C-E268-C52E-B3C3-9A295EB87DD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42" name="TextBox 1041">
                  <a:extLst>
                    <a:ext uri="{FF2B5EF4-FFF2-40B4-BE49-F238E27FC236}">
                      <a16:creationId xmlns:a16="http://schemas.microsoft.com/office/drawing/2014/main" id="{65BF2FCF-ABDA-0FD0-9CF6-B41648375BD3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43" name="TextBox 1042">
                  <a:extLst>
                    <a:ext uri="{FF2B5EF4-FFF2-40B4-BE49-F238E27FC236}">
                      <a16:creationId xmlns:a16="http://schemas.microsoft.com/office/drawing/2014/main" id="{920F7095-3E9C-EB94-9935-E319AADDCAD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44" name="TextBox 1043">
                  <a:extLst>
                    <a:ext uri="{FF2B5EF4-FFF2-40B4-BE49-F238E27FC236}">
                      <a16:creationId xmlns:a16="http://schemas.microsoft.com/office/drawing/2014/main" id="{2302B9DD-8DD8-6E22-E806-2159BA27DCF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45" name="TextBox 1044">
                  <a:extLst>
                    <a:ext uri="{FF2B5EF4-FFF2-40B4-BE49-F238E27FC236}">
                      <a16:creationId xmlns:a16="http://schemas.microsoft.com/office/drawing/2014/main" id="{3CED885B-15AE-B13E-C2D3-36FEC13A7ECD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47" name="TextBox 1046">
                  <a:extLst>
                    <a:ext uri="{FF2B5EF4-FFF2-40B4-BE49-F238E27FC236}">
                      <a16:creationId xmlns:a16="http://schemas.microsoft.com/office/drawing/2014/main" id="{C299E97C-1667-7412-3532-D575665FED0C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48" name="TextBox 1047">
                  <a:extLst>
                    <a:ext uri="{FF2B5EF4-FFF2-40B4-BE49-F238E27FC236}">
                      <a16:creationId xmlns:a16="http://schemas.microsoft.com/office/drawing/2014/main" id="{AC094D71-2892-5C69-3306-3990FA9CE78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49" name="TextBox 1048">
                  <a:extLst>
                    <a:ext uri="{FF2B5EF4-FFF2-40B4-BE49-F238E27FC236}">
                      <a16:creationId xmlns:a16="http://schemas.microsoft.com/office/drawing/2014/main" id="{DFA8AF5D-BCBF-246F-6251-D2FE7BF7920C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50" name="TextBox 1049">
                  <a:extLst>
                    <a:ext uri="{FF2B5EF4-FFF2-40B4-BE49-F238E27FC236}">
                      <a16:creationId xmlns:a16="http://schemas.microsoft.com/office/drawing/2014/main" id="{A97B70FB-3AEE-82A5-0084-2D439C7248F6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41" name="Rectangle 28">
                <a:extLst>
                  <a:ext uri="{FF2B5EF4-FFF2-40B4-BE49-F238E27FC236}">
                    <a16:creationId xmlns:a16="http://schemas.microsoft.com/office/drawing/2014/main" id="{39A844F7-EC75-7FCC-CE6F-AB72D662C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5 (9)</a:t>
                </a:r>
              </a:p>
            </p:txBody>
          </p:sp>
        </p:grp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id="{68429380-6A4C-26E8-BEEF-C9C4BE5B0D54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1028" name="Group 1027">
                <a:extLst>
                  <a:ext uri="{FF2B5EF4-FFF2-40B4-BE49-F238E27FC236}">
                    <a16:creationId xmlns:a16="http://schemas.microsoft.com/office/drawing/2014/main" id="{25A3627B-E8DB-631B-2A4E-F83B5E89EE0B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30" name="TextBox 1029">
                  <a:extLst>
                    <a:ext uri="{FF2B5EF4-FFF2-40B4-BE49-F238E27FC236}">
                      <a16:creationId xmlns:a16="http://schemas.microsoft.com/office/drawing/2014/main" id="{B1EDB322-FB1F-C717-7DD5-AF6A56456C4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31" name="TextBox 1030">
                  <a:extLst>
                    <a:ext uri="{FF2B5EF4-FFF2-40B4-BE49-F238E27FC236}">
                      <a16:creationId xmlns:a16="http://schemas.microsoft.com/office/drawing/2014/main" id="{F379778A-4105-1467-8F94-75C1E1CF22F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32" name="TextBox 1031">
                  <a:extLst>
                    <a:ext uri="{FF2B5EF4-FFF2-40B4-BE49-F238E27FC236}">
                      <a16:creationId xmlns:a16="http://schemas.microsoft.com/office/drawing/2014/main" id="{EF225C75-FF63-DBDE-2AE6-9AA474DE6755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33" name="TextBox 1032">
                  <a:extLst>
                    <a:ext uri="{FF2B5EF4-FFF2-40B4-BE49-F238E27FC236}">
                      <a16:creationId xmlns:a16="http://schemas.microsoft.com/office/drawing/2014/main" id="{951E0FB2-AE44-4AA6-ADAA-D4178276C72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35" name="TextBox 1034">
                  <a:extLst>
                    <a:ext uri="{FF2B5EF4-FFF2-40B4-BE49-F238E27FC236}">
                      <a16:creationId xmlns:a16="http://schemas.microsoft.com/office/drawing/2014/main" id="{DDF1E53E-2F53-A33E-60A2-05B28A2FA25D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36" name="TextBox 1035">
                  <a:extLst>
                    <a:ext uri="{FF2B5EF4-FFF2-40B4-BE49-F238E27FC236}">
                      <a16:creationId xmlns:a16="http://schemas.microsoft.com/office/drawing/2014/main" id="{01FA582A-A355-BAEB-8EB8-B5E55E57FB29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37" name="TextBox 1036">
                  <a:extLst>
                    <a:ext uri="{FF2B5EF4-FFF2-40B4-BE49-F238E27FC236}">
                      <a16:creationId xmlns:a16="http://schemas.microsoft.com/office/drawing/2014/main" id="{055D2E56-ECC5-9A64-5E22-634BC0118C4D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38" name="TextBox 1037">
                  <a:extLst>
                    <a:ext uri="{FF2B5EF4-FFF2-40B4-BE49-F238E27FC236}">
                      <a16:creationId xmlns:a16="http://schemas.microsoft.com/office/drawing/2014/main" id="{5F8F7D4F-530A-08F7-0963-EF80D233E0D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29" name="Rectangle 28">
                <a:extLst>
                  <a:ext uri="{FF2B5EF4-FFF2-40B4-BE49-F238E27FC236}">
                    <a16:creationId xmlns:a16="http://schemas.microsoft.com/office/drawing/2014/main" id="{7DBE2905-9222-072F-CF2A-D10C50BEA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6 (9)</a:t>
                </a:r>
              </a:p>
            </p:txBody>
          </p:sp>
        </p:grpSp>
      </p:grpSp>
      <p:grpSp>
        <p:nvGrpSpPr>
          <p:cNvPr id="1064" name="Group 1063">
            <a:extLst>
              <a:ext uri="{FF2B5EF4-FFF2-40B4-BE49-F238E27FC236}">
                <a16:creationId xmlns:a16="http://schemas.microsoft.com/office/drawing/2014/main" id="{C99D31F9-62F6-6318-DCFD-BE14D5EE8724}"/>
              </a:ext>
            </a:extLst>
          </p:cNvPr>
          <p:cNvGrpSpPr/>
          <p:nvPr/>
        </p:nvGrpSpPr>
        <p:grpSpPr>
          <a:xfrm>
            <a:off x="2603545" y="136302"/>
            <a:ext cx="2000784" cy="3779848"/>
            <a:chOff x="8396410" y="99004"/>
            <a:chExt cx="2000784" cy="3779848"/>
          </a:xfrm>
        </p:grpSpPr>
        <p:grpSp>
          <p:nvGrpSpPr>
            <p:cNvPr id="1066" name="Group 1065">
              <a:extLst>
                <a:ext uri="{FF2B5EF4-FFF2-40B4-BE49-F238E27FC236}">
                  <a16:creationId xmlns:a16="http://schemas.microsoft.com/office/drawing/2014/main" id="{1709C651-9073-CCA0-AF6C-B2A967E82650}"/>
                </a:ext>
              </a:extLst>
            </p:cNvPr>
            <p:cNvGrpSpPr/>
            <p:nvPr/>
          </p:nvGrpSpPr>
          <p:grpSpPr>
            <a:xfrm rot="20636535">
              <a:off x="8403943" y="99004"/>
              <a:ext cx="1969075" cy="1289165"/>
              <a:chOff x="5048184" y="1830347"/>
              <a:chExt cx="1969075" cy="1289165"/>
            </a:xfrm>
          </p:grpSpPr>
          <p:grpSp>
            <p:nvGrpSpPr>
              <p:cNvPr id="214" name="Group 213">
                <a:extLst>
                  <a:ext uri="{FF2B5EF4-FFF2-40B4-BE49-F238E27FC236}">
                    <a16:creationId xmlns:a16="http://schemas.microsoft.com/office/drawing/2014/main" id="{67C49975-6DC3-1FA1-E573-DC718E5B04EE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16" name="TextBox 215">
                  <a:extLst>
                    <a:ext uri="{FF2B5EF4-FFF2-40B4-BE49-F238E27FC236}">
                      <a16:creationId xmlns:a16="http://schemas.microsoft.com/office/drawing/2014/main" id="{F9013AB8-C8E4-81CE-AE66-15FAFD0E5A40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6C2FAF82-31BA-C405-1DBE-E3AA8FF775A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7C3FA8B6-B99E-05B0-61DD-A2E23F3BAF96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19" name="TextBox 218">
                  <a:extLst>
                    <a:ext uri="{FF2B5EF4-FFF2-40B4-BE49-F238E27FC236}">
                      <a16:creationId xmlns:a16="http://schemas.microsoft.com/office/drawing/2014/main" id="{A86ED3BE-E7A1-8D57-4DF0-BCCBD335DC6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E9C68F96-DE8E-07D8-05EA-7F3F61D098C0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51A579C2-7941-14F4-86E6-CB68164998A7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751352EC-A0D8-68F2-0D81-ED4567B25EDB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24" name="TextBox 223">
                  <a:extLst>
                    <a:ext uri="{FF2B5EF4-FFF2-40B4-BE49-F238E27FC236}">
                      <a16:creationId xmlns:a16="http://schemas.microsoft.com/office/drawing/2014/main" id="{2B08CC47-7729-9265-C7C8-FE129ED5E1AB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BD671C5F-7E28-AF63-C1CD-5F005CE64C61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215" name="Rectangle 28">
                <a:extLst>
                  <a:ext uri="{FF2B5EF4-FFF2-40B4-BE49-F238E27FC236}">
                    <a16:creationId xmlns:a16="http://schemas.microsoft.com/office/drawing/2014/main" id="{3997BA2C-2603-8B7E-68A0-A3CC967AA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324984" y="223836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7 (9)</a:t>
                </a:r>
              </a:p>
            </p:txBody>
          </p:sp>
        </p:grpSp>
        <p:grpSp>
          <p:nvGrpSpPr>
            <p:cNvPr id="1067" name="Group 1066">
              <a:extLst>
                <a:ext uri="{FF2B5EF4-FFF2-40B4-BE49-F238E27FC236}">
                  <a16:creationId xmlns:a16="http://schemas.microsoft.com/office/drawing/2014/main" id="{6F97E980-3684-F1CA-FC11-AB3DCDC7D798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1083" name="Group 1082">
                <a:extLst>
                  <a:ext uri="{FF2B5EF4-FFF2-40B4-BE49-F238E27FC236}">
                    <a16:creationId xmlns:a16="http://schemas.microsoft.com/office/drawing/2014/main" id="{D91EF343-298D-D0E0-94DB-3589A2190B2C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85" name="TextBox 1084">
                  <a:extLst>
                    <a:ext uri="{FF2B5EF4-FFF2-40B4-BE49-F238E27FC236}">
                      <a16:creationId xmlns:a16="http://schemas.microsoft.com/office/drawing/2014/main" id="{84D74349-9759-FBC1-CE71-ECC22D5183E8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86" name="TextBox 1085">
                  <a:extLst>
                    <a:ext uri="{FF2B5EF4-FFF2-40B4-BE49-F238E27FC236}">
                      <a16:creationId xmlns:a16="http://schemas.microsoft.com/office/drawing/2014/main" id="{3727F278-4E3B-B6BC-A253-1BE9CB5392EE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87" name="TextBox 1086">
                  <a:extLst>
                    <a:ext uri="{FF2B5EF4-FFF2-40B4-BE49-F238E27FC236}">
                      <a16:creationId xmlns:a16="http://schemas.microsoft.com/office/drawing/2014/main" id="{FB1AE268-520A-F348-869B-B0FCE2951F9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53653CAC-BF1E-0D47-49E2-CF1793D7DABE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49B47884-2770-BB30-E643-367FFFDAB27A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B7E67AEF-05C9-BBFD-981F-BE92F6C0DA2A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0539320C-AF0E-B0A3-A014-F33971038AA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8D777FAB-6BD1-837A-21B6-2B831603CCEA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13" name="TextBox 212">
                  <a:extLst>
                    <a:ext uri="{FF2B5EF4-FFF2-40B4-BE49-F238E27FC236}">
                      <a16:creationId xmlns:a16="http://schemas.microsoft.com/office/drawing/2014/main" id="{864EE202-AF98-C8C8-DBC1-CD67109AAD3F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084" name="Rectangle 28">
                <a:extLst>
                  <a:ext uri="{FF2B5EF4-FFF2-40B4-BE49-F238E27FC236}">
                    <a16:creationId xmlns:a16="http://schemas.microsoft.com/office/drawing/2014/main" id="{C4710283-BFB0-185B-552E-1B4047662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8 (9)</a:t>
                </a:r>
              </a:p>
            </p:txBody>
          </p:sp>
        </p:grpSp>
        <p:grpSp>
          <p:nvGrpSpPr>
            <p:cNvPr id="1068" name="Group 1067">
              <a:extLst>
                <a:ext uri="{FF2B5EF4-FFF2-40B4-BE49-F238E27FC236}">
                  <a16:creationId xmlns:a16="http://schemas.microsoft.com/office/drawing/2014/main" id="{AADEB9B5-CE7C-4758-6EAA-AEA6FE0C9056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1071" name="Group 1070">
                <a:extLst>
                  <a:ext uri="{FF2B5EF4-FFF2-40B4-BE49-F238E27FC236}">
                    <a16:creationId xmlns:a16="http://schemas.microsoft.com/office/drawing/2014/main" id="{6E51AC2E-123E-6F7C-84C8-95119D5B1C9B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73" name="TextBox 1072">
                  <a:extLst>
                    <a:ext uri="{FF2B5EF4-FFF2-40B4-BE49-F238E27FC236}">
                      <a16:creationId xmlns:a16="http://schemas.microsoft.com/office/drawing/2014/main" id="{EF71D4B0-9FF2-EDE9-A9A1-08B71EE21BA0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74" name="TextBox 1073">
                  <a:extLst>
                    <a:ext uri="{FF2B5EF4-FFF2-40B4-BE49-F238E27FC236}">
                      <a16:creationId xmlns:a16="http://schemas.microsoft.com/office/drawing/2014/main" id="{A0D373BF-84D1-D56A-2657-F47218D4C2EC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75" name="TextBox 1074">
                  <a:extLst>
                    <a:ext uri="{FF2B5EF4-FFF2-40B4-BE49-F238E27FC236}">
                      <a16:creationId xmlns:a16="http://schemas.microsoft.com/office/drawing/2014/main" id="{8CE4B527-FB88-F24D-BCF7-08F342FD8FAE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76" name="TextBox 1075">
                  <a:extLst>
                    <a:ext uri="{FF2B5EF4-FFF2-40B4-BE49-F238E27FC236}">
                      <a16:creationId xmlns:a16="http://schemas.microsoft.com/office/drawing/2014/main" id="{7638BE05-965E-A0B6-BC5C-6ADD040DC34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78" name="TextBox 1077">
                  <a:extLst>
                    <a:ext uri="{FF2B5EF4-FFF2-40B4-BE49-F238E27FC236}">
                      <a16:creationId xmlns:a16="http://schemas.microsoft.com/office/drawing/2014/main" id="{3E289531-EFAE-7038-241F-C495B261CF0E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79" name="TextBox 1078">
                  <a:extLst>
                    <a:ext uri="{FF2B5EF4-FFF2-40B4-BE49-F238E27FC236}">
                      <a16:creationId xmlns:a16="http://schemas.microsoft.com/office/drawing/2014/main" id="{AA14B99A-160A-5A13-357A-4B77EE6686F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80" name="TextBox 1079">
                  <a:extLst>
                    <a:ext uri="{FF2B5EF4-FFF2-40B4-BE49-F238E27FC236}">
                      <a16:creationId xmlns:a16="http://schemas.microsoft.com/office/drawing/2014/main" id="{DD4867B7-17A5-6C03-492F-ED95EDF2A7F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81" name="TextBox 1080">
                  <a:extLst>
                    <a:ext uri="{FF2B5EF4-FFF2-40B4-BE49-F238E27FC236}">
                      <a16:creationId xmlns:a16="http://schemas.microsoft.com/office/drawing/2014/main" id="{755F3650-220A-4F77-F5B0-77B71D28E6C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82" name="TextBox 1081">
                  <a:extLst>
                    <a:ext uri="{FF2B5EF4-FFF2-40B4-BE49-F238E27FC236}">
                      <a16:creationId xmlns:a16="http://schemas.microsoft.com/office/drawing/2014/main" id="{7AA53183-F661-6CA2-E170-050F5324CFFE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072" name="Rectangle 28">
                <a:extLst>
                  <a:ext uri="{FF2B5EF4-FFF2-40B4-BE49-F238E27FC236}">
                    <a16:creationId xmlns:a16="http://schemas.microsoft.com/office/drawing/2014/main" id="{8749B1E8-8C99-21C7-FAED-CE61CA4703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9 (9)</a:t>
                </a:r>
              </a:p>
            </p:txBody>
          </p:sp>
        </p:grpSp>
      </p:grp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7E6A3F9E-8C86-C412-A504-4803E9FA0480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82709784-F8B8-9C99-4379-686306BCA544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DEDF4599-18AD-2FDC-85A7-E33238BB50B8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7223A5B0-CE46-8CC2-D526-27F39F3BB917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4AEEF5F5-E906-FE87-8D76-5E30EE7F9E64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97E73863-3AE5-ED8E-338C-01F6AE3774F6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935A4F54-46DF-5D2E-B72E-60C7C41E37BD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AFF50C1A-1228-94E1-87C2-91C3CBB7CCAC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FAC5BEA1-9CA4-5773-85BC-AECA0271AD63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75A88D2C-D510-974D-2FDD-C67D2DB99BD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8066CB-3F7F-242B-5B88-ADABFB386F68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56A578-1061-4DE1-E23A-13B90B84CD8A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EFFAC1-530D-B6E5-BC45-014378E9475E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828808-615A-C09F-BC62-798E2DB87952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09A019E-BF32-1790-E2BB-BA00705B1424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E995DE0-6042-7572-8419-77027EFB1CEC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72DBCEC-B422-506B-4D5D-CB9D445382EF}"/>
              </a:ext>
            </a:extLst>
          </p:cNvPr>
          <p:cNvSpPr txBox="1"/>
          <p:nvPr/>
        </p:nvSpPr>
        <p:spPr>
          <a:xfrm>
            <a:off x="11759568" y="10301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9FA9B3-4A65-0ED6-B623-E833AACBA033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0F5C50-D1BB-2349-1C8A-D3946ABDDBFE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1A78F0-2AE1-8260-5D83-5E95280A57D1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DA46BBD-604B-3006-9C00-0AE533CCA9E0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04C36A1-2ADD-51D0-1717-C6E2F568635C}"/>
              </a:ext>
            </a:extLst>
          </p:cNvPr>
          <p:cNvSpPr txBox="1"/>
          <p:nvPr/>
        </p:nvSpPr>
        <p:spPr>
          <a:xfrm>
            <a:off x="113121" y="65988"/>
            <a:ext cx="252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Between 60 – 90 guests </a:t>
            </a:r>
            <a:r>
              <a:rPr lang="en-NZ" sz="1200" i="1" dirty="0"/>
              <a:t>(including Head Table up to 10 members)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A62268-7EBC-50DB-417E-B472AA8878A8}"/>
              </a:ext>
            </a:extLst>
          </p:cNvPr>
          <p:cNvSpPr txBox="1"/>
          <p:nvPr/>
        </p:nvSpPr>
        <p:spPr>
          <a:xfrm rot="20636535">
            <a:off x="5454174" y="598920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E4D587-61DA-A20B-A5F9-0DE59CCF7A17}"/>
              </a:ext>
            </a:extLst>
          </p:cNvPr>
          <p:cNvSpPr txBox="1"/>
          <p:nvPr/>
        </p:nvSpPr>
        <p:spPr>
          <a:xfrm rot="20636535">
            <a:off x="5454175" y="1852877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EC907D-9906-DD18-4C5F-93CF8178AA2E}"/>
              </a:ext>
            </a:extLst>
          </p:cNvPr>
          <p:cNvSpPr txBox="1"/>
          <p:nvPr/>
        </p:nvSpPr>
        <p:spPr>
          <a:xfrm rot="20636535">
            <a:off x="5498586" y="3097434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6B1C76B-E53A-D4C8-0701-685F79D2E72C}"/>
              </a:ext>
            </a:extLst>
          </p:cNvPr>
          <p:cNvSpPr txBox="1"/>
          <p:nvPr/>
        </p:nvSpPr>
        <p:spPr>
          <a:xfrm rot="20636535">
            <a:off x="8377128" y="589868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BFBF9F-F94B-61B6-E0CF-30EF8E81DF54}"/>
              </a:ext>
            </a:extLst>
          </p:cNvPr>
          <p:cNvSpPr txBox="1"/>
          <p:nvPr/>
        </p:nvSpPr>
        <p:spPr>
          <a:xfrm rot="20636535">
            <a:off x="8358171" y="1827086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AAE0C80-9E75-5978-E490-7FF2E3369493}"/>
              </a:ext>
            </a:extLst>
          </p:cNvPr>
          <p:cNvSpPr txBox="1"/>
          <p:nvPr/>
        </p:nvSpPr>
        <p:spPr>
          <a:xfrm rot="20636535">
            <a:off x="8421539" y="3105165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9156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703CF-85D1-B1B8-9F71-3A1F43143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906EE52B-4454-E679-0694-E6E64C410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AE5B8485-1374-DDE3-9E30-2E4503824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34426C3C-0C72-0B59-451C-555E38AB9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540931"/>
              </p:ext>
            </p:extLst>
          </p:nvPr>
        </p:nvGraphicFramePr>
        <p:xfrm>
          <a:off x="245263" y="4907486"/>
          <a:ext cx="11701470" cy="15442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3457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818422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936585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717567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741357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2386375841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363894699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4237848064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2043402671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53690977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6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grpSp>
        <p:nvGrpSpPr>
          <p:cNvPr id="50" name="Group 49">
            <a:extLst>
              <a:ext uri="{FF2B5EF4-FFF2-40B4-BE49-F238E27FC236}">
                <a16:creationId xmlns:a16="http://schemas.microsoft.com/office/drawing/2014/main" id="{BB4044AF-0179-8F85-9AE5-92C89914AE29}"/>
              </a:ext>
            </a:extLst>
          </p:cNvPr>
          <p:cNvGrpSpPr/>
          <p:nvPr/>
        </p:nvGrpSpPr>
        <p:grpSpPr>
          <a:xfrm>
            <a:off x="8612476" y="72906"/>
            <a:ext cx="1780419" cy="3775469"/>
            <a:chOff x="8612476" y="72906"/>
            <a:chExt cx="1780419" cy="3775469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D70FDCCB-A8BB-5220-0495-936A6808AC4E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74C23788-241A-6E9C-8997-D5FC21478DAE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BB358956-9044-20BB-0414-03378062415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E228C4F6-F1B7-889F-0163-99D22F22743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3F1D7AC5-5AA4-3C3F-CC79-F8035E4D5D66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4415DDF4-C8A1-1DCE-F8F8-A9B61C0F11A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D3894E00-1073-5DC5-5F9A-B8E50256C4D3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51FAC04D-2220-3158-58B2-4B1D646B5D18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83" name="TextBox 182">
                  <a:extLst>
                    <a:ext uri="{FF2B5EF4-FFF2-40B4-BE49-F238E27FC236}">
                      <a16:creationId xmlns:a16="http://schemas.microsoft.com/office/drawing/2014/main" id="{BC17B745-51CB-6720-CD07-F9B061F91707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20B806FC-48AC-BD65-3676-B548EE8140E1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75" name="Rectangle 28">
                <a:extLst>
                  <a:ext uri="{FF2B5EF4-FFF2-40B4-BE49-F238E27FC236}">
                    <a16:creationId xmlns:a16="http://schemas.microsoft.com/office/drawing/2014/main" id="{02DDD8B9-6192-77EE-F43A-D8CBEAC15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 (8)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2F117D5-178D-C81E-407B-DE84DEC29774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3215C0D-C81A-E108-5D61-ACD771F22D5C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C9C630C-96B3-94E4-C065-33F992CF0725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440AEAD-3C9D-DCA0-66E0-B7DAF50030F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4D70F-737C-769B-32F5-B0D819402FC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4B66D839-57C2-229D-1C9B-55FC825558E1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AD4E5E09-AF20-8565-6BCE-B923AE006B89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7A0C074-0633-E65A-5ECB-1A3ACB7A7CDF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67EAE50-7368-C76A-40C0-95CB39F6B1A9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BE660AE-C005-0378-A6CA-B146C6CCF604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6" name="Rectangle 28">
                <a:extLst>
                  <a:ext uri="{FF2B5EF4-FFF2-40B4-BE49-F238E27FC236}">
                    <a16:creationId xmlns:a16="http://schemas.microsoft.com/office/drawing/2014/main" id="{16255CC5-BBE4-87ED-0F85-9E394F74D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2 (8)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F18F43E-455C-375D-C64E-BF5D82BFDEF3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63B43919-3160-8B89-A025-E5E0DABD1FF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B1C7096-1AE3-F93F-F7D3-71EA2D516E5B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1DB4208E-A09C-38E9-4DB7-0C7609ADF6F6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683295CB-F1E5-8938-201D-3E76292DBF54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F1C7BE94-D43A-F260-F71A-432214660D30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4FDB5402-9170-6F41-8018-97BBB4128C52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989F024-BE17-FF0D-BFF6-A1CA2064326D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DE08E11B-DF5C-A4D0-0BF4-14B1AC8CD986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F376C433-5C34-5897-0677-8C9950239E6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21" name="Rectangle 28">
                <a:extLst>
                  <a:ext uri="{FF2B5EF4-FFF2-40B4-BE49-F238E27FC236}">
                    <a16:creationId xmlns:a16="http://schemas.microsoft.com/office/drawing/2014/main" id="{A86933F5-25AE-8EC2-6CCE-E9515FBC16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3 (8)</a:t>
                </a:r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4ECF2E3-FDF1-053D-1C76-2D4189BAC1E7}"/>
              </a:ext>
            </a:extLst>
          </p:cNvPr>
          <p:cNvGrpSpPr/>
          <p:nvPr/>
        </p:nvGrpSpPr>
        <p:grpSpPr>
          <a:xfrm>
            <a:off x="6926455" y="82911"/>
            <a:ext cx="1780419" cy="3775469"/>
            <a:chOff x="8612476" y="72906"/>
            <a:chExt cx="1780419" cy="3775469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AAAD316-C7BE-6A33-CDEF-1D7F0390E06D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052" name="Group 1051">
                <a:extLst>
                  <a:ext uri="{FF2B5EF4-FFF2-40B4-BE49-F238E27FC236}">
                    <a16:creationId xmlns:a16="http://schemas.microsoft.com/office/drawing/2014/main" id="{DA1FABA3-8BE8-0DD5-1B9D-5901D557498F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54" name="TextBox 1053">
                  <a:extLst>
                    <a:ext uri="{FF2B5EF4-FFF2-40B4-BE49-F238E27FC236}">
                      <a16:creationId xmlns:a16="http://schemas.microsoft.com/office/drawing/2014/main" id="{1F06E4F8-51B7-EF30-947E-CF44D4F79123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55" name="TextBox 1054">
                  <a:extLst>
                    <a:ext uri="{FF2B5EF4-FFF2-40B4-BE49-F238E27FC236}">
                      <a16:creationId xmlns:a16="http://schemas.microsoft.com/office/drawing/2014/main" id="{247DAEC9-1B09-2E31-EBCD-38383D13FD1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56" name="TextBox 1055">
                  <a:extLst>
                    <a:ext uri="{FF2B5EF4-FFF2-40B4-BE49-F238E27FC236}">
                      <a16:creationId xmlns:a16="http://schemas.microsoft.com/office/drawing/2014/main" id="{90B0C623-F9EC-B016-1F3D-CE45CAC6E93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57" name="TextBox 1056">
                  <a:extLst>
                    <a:ext uri="{FF2B5EF4-FFF2-40B4-BE49-F238E27FC236}">
                      <a16:creationId xmlns:a16="http://schemas.microsoft.com/office/drawing/2014/main" id="{52F72DBC-9ADB-F4D2-EA33-1AF4B9712A7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59" name="TextBox 1058">
                  <a:extLst>
                    <a:ext uri="{FF2B5EF4-FFF2-40B4-BE49-F238E27FC236}">
                      <a16:creationId xmlns:a16="http://schemas.microsoft.com/office/drawing/2014/main" id="{30BED753-189B-3E0F-D189-4C8BE98E0652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60" name="TextBox 1059">
                  <a:extLst>
                    <a:ext uri="{FF2B5EF4-FFF2-40B4-BE49-F238E27FC236}">
                      <a16:creationId xmlns:a16="http://schemas.microsoft.com/office/drawing/2014/main" id="{F4A5F6E1-A0D4-84BE-4CA7-9DE8342FA4A2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61" name="TextBox 1060">
                  <a:extLst>
                    <a:ext uri="{FF2B5EF4-FFF2-40B4-BE49-F238E27FC236}">
                      <a16:creationId xmlns:a16="http://schemas.microsoft.com/office/drawing/2014/main" id="{5775F456-0322-198B-01E6-1A4EC3C13848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62" name="TextBox 1061">
                  <a:extLst>
                    <a:ext uri="{FF2B5EF4-FFF2-40B4-BE49-F238E27FC236}">
                      <a16:creationId xmlns:a16="http://schemas.microsoft.com/office/drawing/2014/main" id="{D03EA0B7-2903-9011-0FAD-4800A3691107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53" name="Rectangle 28">
                <a:extLst>
                  <a:ext uri="{FF2B5EF4-FFF2-40B4-BE49-F238E27FC236}">
                    <a16:creationId xmlns:a16="http://schemas.microsoft.com/office/drawing/2014/main" id="{6DCC633E-7812-4C9D-482A-8D2E26597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4 (8)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2851CCD5-6A9C-EDA7-73EF-860AF379BDD7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1040" name="Group 1039">
                <a:extLst>
                  <a:ext uri="{FF2B5EF4-FFF2-40B4-BE49-F238E27FC236}">
                    <a16:creationId xmlns:a16="http://schemas.microsoft.com/office/drawing/2014/main" id="{52070947-15FB-0927-1B79-F635CD827067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42" name="TextBox 1041">
                  <a:extLst>
                    <a:ext uri="{FF2B5EF4-FFF2-40B4-BE49-F238E27FC236}">
                      <a16:creationId xmlns:a16="http://schemas.microsoft.com/office/drawing/2014/main" id="{98A5075F-A57E-11C1-A47B-14AB46D45689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43" name="TextBox 1042">
                  <a:extLst>
                    <a:ext uri="{FF2B5EF4-FFF2-40B4-BE49-F238E27FC236}">
                      <a16:creationId xmlns:a16="http://schemas.microsoft.com/office/drawing/2014/main" id="{03D0651C-A676-3236-E90A-0F3CA92242AC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44" name="TextBox 1043">
                  <a:extLst>
                    <a:ext uri="{FF2B5EF4-FFF2-40B4-BE49-F238E27FC236}">
                      <a16:creationId xmlns:a16="http://schemas.microsoft.com/office/drawing/2014/main" id="{DEF8D49B-8CF9-5865-E27E-710F3912B6D7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45" name="TextBox 1044">
                  <a:extLst>
                    <a:ext uri="{FF2B5EF4-FFF2-40B4-BE49-F238E27FC236}">
                      <a16:creationId xmlns:a16="http://schemas.microsoft.com/office/drawing/2014/main" id="{5BCCB704-A161-A9E6-7CB9-1A6F114C2D35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47" name="TextBox 1046">
                  <a:extLst>
                    <a:ext uri="{FF2B5EF4-FFF2-40B4-BE49-F238E27FC236}">
                      <a16:creationId xmlns:a16="http://schemas.microsoft.com/office/drawing/2014/main" id="{54FFE8D6-9535-9840-CFA8-6EAB0571842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48" name="TextBox 1047">
                  <a:extLst>
                    <a:ext uri="{FF2B5EF4-FFF2-40B4-BE49-F238E27FC236}">
                      <a16:creationId xmlns:a16="http://schemas.microsoft.com/office/drawing/2014/main" id="{76E83D8C-ABD6-E7CD-5211-983AECA7EE79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49" name="TextBox 1048">
                  <a:extLst>
                    <a:ext uri="{FF2B5EF4-FFF2-40B4-BE49-F238E27FC236}">
                      <a16:creationId xmlns:a16="http://schemas.microsoft.com/office/drawing/2014/main" id="{93E5E1F6-D46C-7B07-7E6A-22BB296FB03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50" name="TextBox 1049">
                  <a:extLst>
                    <a:ext uri="{FF2B5EF4-FFF2-40B4-BE49-F238E27FC236}">
                      <a16:creationId xmlns:a16="http://schemas.microsoft.com/office/drawing/2014/main" id="{0681539B-6A25-C59A-B587-F79F984D9A9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41" name="Rectangle 28">
                <a:extLst>
                  <a:ext uri="{FF2B5EF4-FFF2-40B4-BE49-F238E27FC236}">
                    <a16:creationId xmlns:a16="http://schemas.microsoft.com/office/drawing/2014/main" id="{762EEBC8-DD90-2510-CC5C-5322319EE2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5 (8)</a:t>
                </a:r>
              </a:p>
            </p:txBody>
          </p:sp>
        </p:grp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id="{5C02A371-74E8-F827-8AAC-26F36F0700D1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1028" name="Group 1027">
                <a:extLst>
                  <a:ext uri="{FF2B5EF4-FFF2-40B4-BE49-F238E27FC236}">
                    <a16:creationId xmlns:a16="http://schemas.microsoft.com/office/drawing/2014/main" id="{C3078DA2-77D6-32A3-66ED-88D72A252EB3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30" name="TextBox 1029">
                  <a:extLst>
                    <a:ext uri="{FF2B5EF4-FFF2-40B4-BE49-F238E27FC236}">
                      <a16:creationId xmlns:a16="http://schemas.microsoft.com/office/drawing/2014/main" id="{02852FDD-4877-805F-5014-FDCE64BF33BC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31" name="TextBox 1030">
                  <a:extLst>
                    <a:ext uri="{FF2B5EF4-FFF2-40B4-BE49-F238E27FC236}">
                      <a16:creationId xmlns:a16="http://schemas.microsoft.com/office/drawing/2014/main" id="{55F07148-0C8B-31B8-F8DB-3A172DFDA2E4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32" name="TextBox 1031">
                  <a:extLst>
                    <a:ext uri="{FF2B5EF4-FFF2-40B4-BE49-F238E27FC236}">
                      <a16:creationId xmlns:a16="http://schemas.microsoft.com/office/drawing/2014/main" id="{CA0605D7-C635-13D9-62BB-1E86CFB88A68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33" name="TextBox 1032">
                  <a:extLst>
                    <a:ext uri="{FF2B5EF4-FFF2-40B4-BE49-F238E27FC236}">
                      <a16:creationId xmlns:a16="http://schemas.microsoft.com/office/drawing/2014/main" id="{C618C80C-F1F6-4D2F-FD54-14EA3C5714A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35" name="TextBox 1034">
                  <a:extLst>
                    <a:ext uri="{FF2B5EF4-FFF2-40B4-BE49-F238E27FC236}">
                      <a16:creationId xmlns:a16="http://schemas.microsoft.com/office/drawing/2014/main" id="{8A3F6F6A-DCC0-C74E-729C-D5AD1D517AB4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36" name="TextBox 1035">
                  <a:extLst>
                    <a:ext uri="{FF2B5EF4-FFF2-40B4-BE49-F238E27FC236}">
                      <a16:creationId xmlns:a16="http://schemas.microsoft.com/office/drawing/2014/main" id="{3B79EA80-10B4-43FC-2488-9EBDD0A4F492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37" name="TextBox 1036">
                  <a:extLst>
                    <a:ext uri="{FF2B5EF4-FFF2-40B4-BE49-F238E27FC236}">
                      <a16:creationId xmlns:a16="http://schemas.microsoft.com/office/drawing/2014/main" id="{73664AFD-2E41-E59B-83D5-AAD45435C67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38" name="TextBox 1037">
                  <a:extLst>
                    <a:ext uri="{FF2B5EF4-FFF2-40B4-BE49-F238E27FC236}">
                      <a16:creationId xmlns:a16="http://schemas.microsoft.com/office/drawing/2014/main" id="{17B0AE68-557C-7239-61F9-9AF192CE25AF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29" name="Rectangle 28">
                <a:extLst>
                  <a:ext uri="{FF2B5EF4-FFF2-40B4-BE49-F238E27FC236}">
                    <a16:creationId xmlns:a16="http://schemas.microsoft.com/office/drawing/2014/main" id="{67D3C4BA-9711-1291-0857-A3475A25D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6 (8)</a:t>
                </a:r>
              </a:p>
            </p:txBody>
          </p:sp>
        </p:grpSp>
      </p:grpSp>
      <p:grpSp>
        <p:nvGrpSpPr>
          <p:cNvPr id="1064" name="Group 1063">
            <a:extLst>
              <a:ext uri="{FF2B5EF4-FFF2-40B4-BE49-F238E27FC236}">
                <a16:creationId xmlns:a16="http://schemas.microsoft.com/office/drawing/2014/main" id="{1D01BFB9-F235-A42E-7DFE-F87A0611D512}"/>
              </a:ext>
            </a:extLst>
          </p:cNvPr>
          <p:cNvGrpSpPr/>
          <p:nvPr/>
        </p:nvGrpSpPr>
        <p:grpSpPr>
          <a:xfrm>
            <a:off x="5017132" y="101451"/>
            <a:ext cx="2000784" cy="3779848"/>
            <a:chOff x="8396410" y="99004"/>
            <a:chExt cx="2000784" cy="3779848"/>
          </a:xfrm>
        </p:grpSpPr>
        <p:grpSp>
          <p:nvGrpSpPr>
            <p:cNvPr id="1066" name="Group 1065">
              <a:extLst>
                <a:ext uri="{FF2B5EF4-FFF2-40B4-BE49-F238E27FC236}">
                  <a16:creationId xmlns:a16="http://schemas.microsoft.com/office/drawing/2014/main" id="{D8061F9B-B489-53FD-61BD-39379C4E018A}"/>
                </a:ext>
              </a:extLst>
            </p:cNvPr>
            <p:cNvGrpSpPr/>
            <p:nvPr/>
          </p:nvGrpSpPr>
          <p:grpSpPr>
            <a:xfrm rot="20636535">
              <a:off x="8403943" y="99004"/>
              <a:ext cx="1969075" cy="1289165"/>
              <a:chOff x="5048184" y="1830347"/>
              <a:chExt cx="1969075" cy="1289165"/>
            </a:xfrm>
          </p:grpSpPr>
          <p:grpSp>
            <p:nvGrpSpPr>
              <p:cNvPr id="214" name="Group 213">
                <a:extLst>
                  <a:ext uri="{FF2B5EF4-FFF2-40B4-BE49-F238E27FC236}">
                    <a16:creationId xmlns:a16="http://schemas.microsoft.com/office/drawing/2014/main" id="{6903613E-2581-861F-EF6F-556BC18B7DA9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16" name="TextBox 215">
                  <a:extLst>
                    <a:ext uri="{FF2B5EF4-FFF2-40B4-BE49-F238E27FC236}">
                      <a16:creationId xmlns:a16="http://schemas.microsoft.com/office/drawing/2014/main" id="{39ACE69E-0DC1-D9DD-C9EF-FC64A51AF65E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7AA500BF-1754-56A1-3E0F-CD5D736A608A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514126B8-8D1E-9D94-76C4-3BA2A4916924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19" name="TextBox 218">
                  <a:extLst>
                    <a:ext uri="{FF2B5EF4-FFF2-40B4-BE49-F238E27FC236}">
                      <a16:creationId xmlns:a16="http://schemas.microsoft.com/office/drawing/2014/main" id="{A8C7E22B-3867-FE29-C1BA-0E3D49A3AA29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5C204942-3846-9FC2-721D-77457798F49E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7C20D001-3075-5F30-AD8D-D06E562EEAD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F5DA830C-DACA-F50D-0830-5490F8CC35A8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24" name="TextBox 223">
                  <a:extLst>
                    <a:ext uri="{FF2B5EF4-FFF2-40B4-BE49-F238E27FC236}">
                      <a16:creationId xmlns:a16="http://schemas.microsoft.com/office/drawing/2014/main" id="{5C93507E-1F7D-49EE-1861-8D273BC79088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83FC88E8-B960-AD80-2A73-94257B71D850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215" name="Rectangle 28">
                <a:extLst>
                  <a:ext uri="{FF2B5EF4-FFF2-40B4-BE49-F238E27FC236}">
                    <a16:creationId xmlns:a16="http://schemas.microsoft.com/office/drawing/2014/main" id="{0CDF8833-F70D-E530-2C36-7D66AA34C4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324984" y="223836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7 (9)</a:t>
                </a:r>
              </a:p>
            </p:txBody>
          </p:sp>
        </p:grpSp>
        <p:grpSp>
          <p:nvGrpSpPr>
            <p:cNvPr id="1067" name="Group 1066">
              <a:extLst>
                <a:ext uri="{FF2B5EF4-FFF2-40B4-BE49-F238E27FC236}">
                  <a16:creationId xmlns:a16="http://schemas.microsoft.com/office/drawing/2014/main" id="{69006C0F-A99F-C417-CA77-6CDAE1F3894E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1083" name="Group 1082">
                <a:extLst>
                  <a:ext uri="{FF2B5EF4-FFF2-40B4-BE49-F238E27FC236}">
                    <a16:creationId xmlns:a16="http://schemas.microsoft.com/office/drawing/2014/main" id="{A6F27B83-45F8-7724-BEF5-2886F1CA71B2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85" name="TextBox 1084">
                  <a:extLst>
                    <a:ext uri="{FF2B5EF4-FFF2-40B4-BE49-F238E27FC236}">
                      <a16:creationId xmlns:a16="http://schemas.microsoft.com/office/drawing/2014/main" id="{19BFD178-C74A-A429-87A4-90603F37AC3D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86" name="TextBox 1085">
                  <a:extLst>
                    <a:ext uri="{FF2B5EF4-FFF2-40B4-BE49-F238E27FC236}">
                      <a16:creationId xmlns:a16="http://schemas.microsoft.com/office/drawing/2014/main" id="{57B0A77B-18E4-046A-85B2-994B1ECE3BF6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87" name="TextBox 1086">
                  <a:extLst>
                    <a:ext uri="{FF2B5EF4-FFF2-40B4-BE49-F238E27FC236}">
                      <a16:creationId xmlns:a16="http://schemas.microsoft.com/office/drawing/2014/main" id="{F21A9B9A-5D81-2488-8828-5F09AF318D4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CC7CF051-83F3-BD93-D33B-A85D075DE9A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044DD48A-B180-B8E0-BDD4-8B478DE05AB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5A78EEA5-2406-10B6-0EB2-EA802B432699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33DAEA06-9A19-8742-6C01-AC40399743E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A676300A-9967-7869-D34B-CDD1D4C8D19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13" name="TextBox 212">
                  <a:extLst>
                    <a:ext uri="{FF2B5EF4-FFF2-40B4-BE49-F238E27FC236}">
                      <a16:creationId xmlns:a16="http://schemas.microsoft.com/office/drawing/2014/main" id="{D6389ED9-C2A9-14B4-5612-7E20650BF0F1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084" name="Rectangle 28">
                <a:extLst>
                  <a:ext uri="{FF2B5EF4-FFF2-40B4-BE49-F238E27FC236}">
                    <a16:creationId xmlns:a16="http://schemas.microsoft.com/office/drawing/2014/main" id="{340985F0-DF0C-38CC-1742-85DF14922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8 (9)</a:t>
                </a:r>
              </a:p>
            </p:txBody>
          </p:sp>
        </p:grpSp>
        <p:grpSp>
          <p:nvGrpSpPr>
            <p:cNvPr id="1068" name="Group 1067">
              <a:extLst>
                <a:ext uri="{FF2B5EF4-FFF2-40B4-BE49-F238E27FC236}">
                  <a16:creationId xmlns:a16="http://schemas.microsoft.com/office/drawing/2014/main" id="{52A03595-5B00-2798-CDBA-2183CB757F97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1071" name="Group 1070">
                <a:extLst>
                  <a:ext uri="{FF2B5EF4-FFF2-40B4-BE49-F238E27FC236}">
                    <a16:creationId xmlns:a16="http://schemas.microsoft.com/office/drawing/2014/main" id="{5C5F88C0-926B-844C-E58C-883ECA7B1186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73" name="TextBox 1072">
                  <a:extLst>
                    <a:ext uri="{FF2B5EF4-FFF2-40B4-BE49-F238E27FC236}">
                      <a16:creationId xmlns:a16="http://schemas.microsoft.com/office/drawing/2014/main" id="{4C7E5831-7473-2195-2AE5-0FF14CC84F95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74" name="TextBox 1073">
                  <a:extLst>
                    <a:ext uri="{FF2B5EF4-FFF2-40B4-BE49-F238E27FC236}">
                      <a16:creationId xmlns:a16="http://schemas.microsoft.com/office/drawing/2014/main" id="{B7CC08AF-504C-1378-FB88-27D6648FB451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75" name="TextBox 1074">
                  <a:extLst>
                    <a:ext uri="{FF2B5EF4-FFF2-40B4-BE49-F238E27FC236}">
                      <a16:creationId xmlns:a16="http://schemas.microsoft.com/office/drawing/2014/main" id="{6BC7974F-1C78-BAF3-2E56-2EC57547744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76" name="TextBox 1075">
                  <a:extLst>
                    <a:ext uri="{FF2B5EF4-FFF2-40B4-BE49-F238E27FC236}">
                      <a16:creationId xmlns:a16="http://schemas.microsoft.com/office/drawing/2014/main" id="{FFF34DB1-BD6C-9EC9-0E43-68D93AE8E68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78" name="TextBox 1077">
                  <a:extLst>
                    <a:ext uri="{FF2B5EF4-FFF2-40B4-BE49-F238E27FC236}">
                      <a16:creationId xmlns:a16="http://schemas.microsoft.com/office/drawing/2014/main" id="{999404BC-6156-5D43-5173-B81FED5B29B1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79" name="TextBox 1078">
                  <a:extLst>
                    <a:ext uri="{FF2B5EF4-FFF2-40B4-BE49-F238E27FC236}">
                      <a16:creationId xmlns:a16="http://schemas.microsoft.com/office/drawing/2014/main" id="{7ACF29C2-E728-0063-50FD-83DBDCA47160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80" name="TextBox 1079">
                  <a:extLst>
                    <a:ext uri="{FF2B5EF4-FFF2-40B4-BE49-F238E27FC236}">
                      <a16:creationId xmlns:a16="http://schemas.microsoft.com/office/drawing/2014/main" id="{6D97E9D3-95A4-0103-98C8-F79B9623BB1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81" name="TextBox 1080">
                  <a:extLst>
                    <a:ext uri="{FF2B5EF4-FFF2-40B4-BE49-F238E27FC236}">
                      <a16:creationId xmlns:a16="http://schemas.microsoft.com/office/drawing/2014/main" id="{E77EE564-7506-AF36-4FD9-8CE33234776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82" name="TextBox 1081">
                  <a:extLst>
                    <a:ext uri="{FF2B5EF4-FFF2-40B4-BE49-F238E27FC236}">
                      <a16:creationId xmlns:a16="http://schemas.microsoft.com/office/drawing/2014/main" id="{72942D87-D57C-3251-61DB-B0DFC15E707A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072" name="Rectangle 28">
                <a:extLst>
                  <a:ext uri="{FF2B5EF4-FFF2-40B4-BE49-F238E27FC236}">
                    <a16:creationId xmlns:a16="http://schemas.microsoft.com/office/drawing/2014/main" id="{036331FB-2F81-AA39-34BE-17BC1697A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9 (9)</a:t>
                </a:r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466FF76E-84C5-6B42-02A8-613EEFAB63A8}"/>
              </a:ext>
            </a:extLst>
          </p:cNvPr>
          <p:cNvGrpSpPr/>
          <p:nvPr/>
        </p:nvGrpSpPr>
        <p:grpSpPr>
          <a:xfrm>
            <a:off x="2152367" y="120003"/>
            <a:ext cx="2000784" cy="3775469"/>
            <a:chOff x="8396410" y="103383"/>
            <a:chExt cx="2000784" cy="3775469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D6407711-F620-D684-45AF-6D84DDF1381D}"/>
                </a:ext>
              </a:extLst>
            </p:cNvPr>
            <p:cNvGrpSpPr/>
            <p:nvPr/>
          </p:nvGrpSpPr>
          <p:grpSpPr>
            <a:xfrm rot="20636535">
              <a:off x="8404561" y="103383"/>
              <a:ext cx="1937415" cy="1289165"/>
              <a:chOff x="5048184" y="1830347"/>
              <a:chExt cx="1937415" cy="1289165"/>
            </a:xfrm>
          </p:grpSpPr>
          <p:grpSp>
            <p:nvGrpSpPr>
              <p:cNvPr id="1089" name="Group 1088">
                <a:extLst>
                  <a:ext uri="{FF2B5EF4-FFF2-40B4-BE49-F238E27FC236}">
                    <a16:creationId xmlns:a16="http://schemas.microsoft.com/office/drawing/2014/main" id="{4F4EB81E-0855-8E91-B059-44365D9C12E7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91" name="TextBox 1090">
                  <a:extLst>
                    <a:ext uri="{FF2B5EF4-FFF2-40B4-BE49-F238E27FC236}">
                      <a16:creationId xmlns:a16="http://schemas.microsoft.com/office/drawing/2014/main" id="{40E1F5BE-759E-5ED3-C691-3CC5BC43A5CD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92" name="TextBox 1091">
                  <a:extLst>
                    <a:ext uri="{FF2B5EF4-FFF2-40B4-BE49-F238E27FC236}">
                      <a16:creationId xmlns:a16="http://schemas.microsoft.com/office/drawing/2014/main" id="{702374F4-440B-DD6D-47D2-A98B31538377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93" name="TextBox 1092">
                  <a:extLst>
                    <a:ext uri="{FF2B5EF4-FFF2-40B4-BE49-F238E27FC236}">
                      <a16:creationId xmlns:a16="http://schemas.microsoft.com/office/drawing/2014/main" id="{859B2F62-DC4F-0D95-A6DE-B591B3116579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94" name="TextBox 1093">
                  <a:extLst>
                    <a:ext uri="{FF2B5EF4-FFF2-40B4-BE49-F238E27FC236}">
                      <a16:creationId xmlns:a16="http://schemas.microsoft.com/office/drawing/2014/main" id="{68B8D674-7DEC-7345-2B33-C158F861DC3A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96" name="TextBox 1095">
                  <a:extLst>
                    <a:ext uri="{FF2B5EF4-FFF2-40B4-BE49-F238E27FC236}">
                      <a16:creationId xmlns:a16="http://schemas.microsoft.com/office/drawing/2014/main" id="{773D5189-9690-D3D8-E94A-D01CEB1CCD2A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97" name="TextBox 1096">
                  <a:extLst>
                    <a:ext uri="{FF2B5EF4-FFF2-40B4-BE49-F238E27FC236}">
                      <a16:creationId xmlns:a16="http://schemas.microsoft.com/office/drawing/2014/main" id="{1C105053-18DA-C6D3-0FE3-3DB87CB84671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98" name="TextBox 1097">
                  <a:extLst>
                    <a:ext uri="{FF2B5EF4-FFF2-40B4-BE49-F238E27FC236}">
                      <a16:creationId xmlns:a16="http://schemas.microsoft.com/office/drawing/2014/main" id="{7255FCF5-FA6B-2FAF-A34F-C3CC6EE2CFEB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99" name="TextBox 1098">
                  <a:extLst>
                    <a:ext uri="{FF2B5EF4-FFF2-40B4-BE49-F238E27FC236}">
                      <a16:creationId xmlns:a16="http://schemas.microsoft.com/office/drawing/2014/main" id="{F29FE8BE-B267-0EEA-460A-D81A30919E4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100" name="TextBox 1099">
                  <a:extLst>
                    <a:ext uri="{FF2B5EF4-FFF2-40B4-BE49-F238E27FC236}">
                      <a16:creationId xmlns:a16="http://schemas.microsoft.com/office/drawing/2014/main" id="{A4C25D35-6309-12C9-C60F-66F92DA1F134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090" name="Rectangle 28">
                <a:extLst>
                  <a:ext uri="{FF2B5EF4-FFF2-40B4-BE49-F238E27FC236}">
                    <a16:creationId xmlns:a16="http://schemas.microsoft.com/office/drawing/2014/main" id="{0185E42F-4A9E-0173-EE7C-F742A3010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10 (9)</a:t>
                </a:r>
              </a:p>
            </p:txBody>
          </p: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7A10ACE2-AFCE-0754-E0DD-43F9E6481FA5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245" name="Group 244">
                <a:extLst>
                  <a:ext uri="{FF2B5EF4-FFF2-40B4-BE49-F238E27FC236}">
                    <a16:creationId xmlns:a16="http://schemas.microsoft.com/office/drawing/2014/main" id="{1C7D45FF-1BF0-FD25-0603-4A285957FBB4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2B6D2E32-F924-8C46-09FD-D4A7FA8E6922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CE3EFE8B-E8C7-4F86-9C25-E2B92B5EA51E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179B0F7-92D2-40F5-B658-FBA9C057668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50" name="TextBox 249">
                  <a:extLst>
                    <a:ext uri="{FF2B5EF4-FFF2-40B4-BE49-F238E27FC236}">
                      <a16:creationId xmlns:a16="http://schemas.microsoft.com/office/drawing/2014/main" id="{0578678A-620A-67A9-4BA6-C3DAD72369BF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52" name="TextBox 251">
                  <a:extLst>
                    <a:ext uri="{FF2B5EF4-FFF2-40B4-BE49-F238E27FC236}">
                      <a16:creationId xmlns:a16="http://schemas.microsoft.com/office/drawing/2014/main" id="{747F8721-7C2D-98F2-8F6A-4B5C6C5B76C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53" name="TextBox 252">
                  <a:extLst>
                    <a:ext uri="{FF2B5EF4-FFF2-40B4-BE49-F238E27FC236}">
                      <a16:creationId xmlns:a16="http://schemas.microsoft.com/office/drawing/2014/main" id="{2CA32AFB-EB98-D073-5190-675448BE1D5C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54" name="TextBox 253">
                  <a:extLst>
                    <a:ext uri="{FF2B5EF4-FFF2-40B4-BE49-F238E27FC236}">
                      <a16:creationId xmlns:a16="http://schemas.microsoft.com/office/drawing/2014/main" id="{8292111D-2546-2A2A-3AEB-053310CBCBFC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55" name="TextBox 254">
                  <a:extLst>
                    <a:ext uri="{FF2B5EF4-FFF2-40B4-BE49-F238E27FC236}">
                      <a16:creationId xmlns:a16="http://schemas.microsoft.com/office/drawing/2014/main" id="{0A164E19-918F-29E5-7E34-716D8C7C613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88" name="TextBox 1087">
                  <a:extLst>
                    <a:ext uri="{FF2B5EF4-FFF2-40B4-BE49-F238E27FC236}">
                      <a16:creationId xmlns:a16="http://schemas.microsoft.com/office/drawing/2014/main" id="{78E0DACD-B9B0-4219-FDCA-247D12BED9CC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246" name="Rectangle 28">
                <a:extLst>
                  <a:ext uri="{FF2B5EF4-FFF2-40B4-BE49-F238E27FC236}">
                    <a16:creationId xmlns:a16="http://schemas.microsoft.com/office/drawing/2014/main" id="{111EF5AB-ABC2-9E32-A1F4-6C68B4727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11 (9)</a:t>
                </a:r>
              </a:p>
            </p:txBody>
          </p:sp>
        </p:grp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B9264678-455C-A83E-C088-5F4723DD9B3D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0C5B0FDF-22A7-18AE-06FD-A86AEE10B66D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1AC4E423-087F-5936-EF1B-10DB74DDFF07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36" name="TextBox 235">
                  <a:extLst>
                    <a:ext uri="{FF2B5EF4-FFF2-40B4-BE49-F238E27FC236}">
                      <a16:creationId xmlns:a16="http://schemas.microsoft.com/office/drawing/2014/main" id="{07D04489-BFA0-BCDF-8954-5F9627B4AAD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37" name="TextBox 236">
                  <a:extLst>
                    <a:ext uri="{FF2B5EF4-FFF2-40B4-BE49-F238E27FC236}">
                      <a16:creationId xmlns:a16="http://schemas.microsoft.com/office/drawing/2014/main" id="{E9FF64E7-5404-990F-2580-7F970D60F4E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38" name="TextBox 237">
                  <a:extLst>
                    <a:ext uri="{FF2B5EF4-FFF2-40B4-BE49-F238E27FC236}">
                      <a16:creationId xmlns:a16="http://schemas.microsoft.com/office/drawing/2014/main" id="{4C1D0744-1750-D27A-B9F6-48B2B49DFF1F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40" name="TextBox 239">
                  <a:extLst>
                    <a:ext uri="{FF2B5EF4-FFF2-40B4-BE49-F238E27FC236}">
                      <a16:creationId xmlns:a16="http://schemas.microsoft.com/office/drawing/2014/main" id="{2392CD80-9EED-C234-2452-11D6BA0373A3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41" name="TextBox 240">
                  <a:extLst>
                    <a:ext uri="{FF2B5EF4-FFF2-40B4-BE49-F238E27FC236}">
                      <a16:creationId xmlns:a16="http://schemas.microsoft.com/office/drawing/2014/main" id="{E92DFBBB-8D62-49A2-D67E-5F0FCFF63DD2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42" name="TextBox 241">
                  <a:extLst>
                    <a:ext uri="{FF2B5EF4-FFF2-40B4-BE49-F238E27FC236}">
                      <a16:creationId xmlns:a16="http://schemas.microsoft.com/office/drawing/2014/main" id="{9E8EFB88-E2C9-5DA5-2F62-8D344A1BCAD3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43" name="TextBox 242">
                  <a:extLst>
                    <a:ext uri="{FF2B5EF4-FFF2-40B4-BE49-F238E27FC236}">
                      <a16:creationId xmlns:a16="http://schemas.microsoft.com/office/drawing/2014/main" id="{373BE75C-2DBF-8471-341B-CDED9C092285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44" name="TextBox 243">
                  <a:extLst>
                    <a:ext uri="{FF2B5EF4-FFF2-40B4-BE49-F238E27FC236}">
                      <a16:creationId xmlns:a16="http://schemas.microsoft.com/office/drawing/2014/main" id="{CAC2AC2A-2EB9-C462-5E8B-958FF7903B02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234" name="Rectangle 28">
                <a:extLst>
                  <a:ext uri="{FF2B5EF4-FFF2-40B4-BE49-F238E27FC236}">
                    <a16:creationId xmlns:a16="http://schemas.microsoft.com/office/drawing/2014/main" id="{58761F60-8F55-3855-E593-CAC3529FD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12 (9)</a:t>
                </a:r>
              </a:p>
            </p:txBody>
          </p:sp>
        </p:grpSp>
      </p:grp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8E2A986A-AAC1-B72D-47DD-989A43D46E88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072DF17E-9189-F670-5D42-FE4BAE229BFD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D74A5FDF-9EC6-D84E-1A00-7BC87F5C3A84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7B2DD052-2C32-0834-F2EA-EEDA86EAEFCB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4CEEDC1E-F7CC-EEAC-D448-8BF7360125F9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615BE4F0-EAE9-7193-E3D7-86824D0DD6C4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C367FE01-BD64-56BB-D972-B438FF003B83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E2CF8499-7458-6F14-1127-763E50134262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BE216B8F-97B4-4C5D-C576-F05BF89876B9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D7E97CDB-1BD0-2312-EC94-B631AC84762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F9078A-A9AE-5BB5-7BA9-4309DE4592A5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2F3213-0949-F069-4C25-036565799A3C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6A4299-290B-1461-479D-607D246F167A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C02D3FE-727D-5FEE-2405-3E3ED0CE4428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B71BC0F-274B-FF37-F099-11260533C937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7AB435-24FF-EACB-FCB3-D13D7963DDEA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38B1A1-D02F-270C-79D4-0884C79B90EF}"/>
              </a:ext>
            </a:extLst>
          </p:cNvPr>
          <p:cNvSpPr txBox="1"/>
          <p:nvPr/>
        </p:nvSpPr>
        <p:spPr>
          <a:xfrm>
            <a:off x="11759568" y="10301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E7E9846-E018-FE3E-847D-A38944EA2408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43F4CBB-7B97-981E-85E3-22480C43DAC7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0CA639-92C4-8B87-ED60-CC82B551A0A9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858C2D9-B773-73AF-C97C-C138884A875E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D994AB4-7B48-4B70-A0D6-B4673567470F}"/>
              </a:ext>
            </a:extLst>
          </p:cNvPr>
          <p:cNvSpPr txBox="1"/>
          <p:nvPr/>
        </p:nvSpPr>
        <p:spPr>
          <a:xfrm>
            <a:off x="113120" y="65988"/>
            <a:ext cx="2488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Above 90 Guests </a:t>
            </a:r>
            <a:r>
              <a:rPr lang="en-NZ" sz="1000" i="1" dirty="0"/>
              <a:t>(including Head Table up to 10 members)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9F9E16F-5FFB-BA0D-3486-A8410C0FBD50}"/>
              </a:ext>
            </a:extLst>
          </p:cNvPr>
          <p:cNvGrpSpPr/>
          <p:nvPr/>
        </p:nvGrpSpPr>
        <p:grpSpPr>
          <a:xfrm>
            <a:off x="8110" y="660280"/>
            <a:ext cx="1945566" cy="2515514"/>
            <a:chOff x="8396410" y="103383"/>
            <a:chExt cx="1945566" cy="2515514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86CA388-0B2D-E46C-C1D1-A7C02E036309}"/>
                </a:ext>
              </a:extLst>
            </p:cNvPr>
            <p:cNvGrpSpPr/>
            <p:nvPr/>
          </p:nvGrpSpPr>
          <p:grpSpPr>
            <a:xfrm rot="20636535">
              <a:off x="8404561" y="103383"/>
              <a:ext cx="1937415" cy="1289165"/>
              <a:chOff x="5048184" y="1830347"/>
              <a:chExt cx="1937415" cy="1289165"/>
            </a:xfrm>
          </p:grpSpPr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E960DBB6-50A8-17C6-29C5-6784B7E8029A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C67259DB-52ED-29CC-1CDB-F114CD93869E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ADBCD367-914A-6117-1431-6F432C8077E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9210984F-0AFD-4370-6262-D965B8BDE2A4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FCA94D09-1B47-FD49-2FA9-BB27B4E2B0F7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0D970846-C699-2CBB-3A1B-B3441F7F1DA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89" name="TextBox 88">
                  <a:extLst>
                    <a:ext uri="{FF2B5EF4-FFF2-40B4-BE49-F238E27FC236}">
                      <a16:creationId xmlns:a16="http://schemas.microsoft.com/office/drawing/2014/main" id="{18CA1782-2B8B-DEAA-78B0-84239BF812C8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78D85761-6758-D833-DD95-8FBA0D39EBE9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62633149-EC3C-6E43-23DD-1E941EAD18C5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8A62DB06-C801-4C76-BF02-DBEEEDD19A46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82" name="Rectangle 28">
                <a:extLst>
                  <a:ext uri="{FF2B5EF4-FFF2-40B4-BE49-F238E27FC236}">
                    <a16:creationId xmlns:a16="http://schemas.microsoft.com/office/drawing/2014/main" id="{A2BFE7D3-6648-914F-6558-E9D94ACE86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13 (9)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05A4132-30CF-A0E0-41DE-874A45B47068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AFDCC6A8-6745-F163-BD8C-D4A293C7CE4B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0B374D8E-92A8-F33A-6A0F-712BB80ACA7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39FF4BEC-D679-326B-D745-4DCB5B4E4E3D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B15BE164-5CA0-C90A-812B-EA250053EB6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C603D135-3FB9-E48D-4A4A-C452F14269F1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B9D560A9-1926-E934-97EF-9B430ABB4DD4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DFFBC0A5-0504-764C-B493-198193F9ED8B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85152ADB-B81A-43B7-185E-55F4EA9D24D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658F40EF-53B0-3D99-93D4-91B7687C8790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CE2F6C34-75F6-8005-DFAC-044C837D702A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70" name="Rectangle 28">
                <a:extLst>
                  <a:ext uri="{FF2B5EF4-FFF2-40B4-BE49-F238E27FC236}">
                    <a16:creationId xmlns:a16="http://schemas.microsoft.com/office/drawing/2014/main" id="{668307A0-AA41-5F38-A203-F322FFF62F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14 (9)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403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74BB3B61-7ABF-45BE-9817-26C86357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4278F5FE-76C7-423A-8AE7-F28DED91D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3">
            <a:extLst>
              <a:ext uri="{FF2B5EF4-FFF2-40B4-BE49-F238E27FC236}">
                <a16:creationId xmlns:a16="http://schemas.microsoft.com/office/drawing/2014/main" id="{8BC552AA-0EA6-4429-8F20-2A4C56785F7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146723" y="1792732"/>
            <a:ext cx="2572422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5E2D6807-87FB-4973-BBD7-FE2713DD7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038A5084-E6C4-4EFE-BA18-2DD8D39F4760}"/>
              </a:ext>
            </a:extLst>
          </p:cNvPr>
          <p:cNvSpPr txBox="1"/>
          <p:nvPr/>
        </p:nvSpPr>
        <p:spPr>
          <a:xfrm>
            <a:off x="10207701" y="3294253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F9B2192-85D6-4B7E-BC7F-5FE0BCAF67E3}"/>
              </a:ext>
            </a:extLst>
          </p:cNvPr>
          <p:cNvSpPr txBox="1"/>
          <p:nvPr/>
        </p:nvSpPr>
        <p:spPr>
          <a:xfrm>
            <a:off x="10537196" y="330443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8243441C-8A98-4EEE-9388-2E4E9A694792}"/>
              </a:ext>
            </a:extLst>
          </p:cNvPr>
          <p:cNvSpPr txBox="1"/>
          <p:nvPr/>
        </p:nvSpPr>
        <p:spPr>
          <a:xfrm>
            <a:off x="10870710" y="3293306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8F25940-587B-4282-8327-D2EDE6097FFF}"/>
              </a:ext>
            </a:extLst>
          </p:cNvPr>
          <p:cNvSpPr txBox="1"/>
          <p:nvPr/>
        </p:nvSpPr>
        <p:spPr>
          <a:xfrm>
            <a:off x="11308941" y="329092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503397EF-C38E-430D-A1BC-949161A05B04}"/>
              </a:ext>
            </a:extLst>
          </p:cNvPr>
          <p:cNvSpPr txBox="1"/>
          <p:nvPr/>
        </p:nvSpPr>
        <p:spPr>
          <a:xfrm>
            <a:off x="11642519" y="297815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7117251B-7ABD-44CE-9A89-0BC91F4F95D3}"/>
              </a:ext>
            </a:extLst>
          </p:cNvPr>
          <p:cNvSpPr txBox="1"/>
          <p:nvPr/>
        </p:nvSpPr>
        <p:spPr>
          <a:xfrm>
            <a:off x="11620307" y="26250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5524CB21-3581-4C0F-B52E-E92F9BA64DF1}"/>
              </a:ext>
            </a:extLst>
          </p:cNvPr>
          <p:cNvSpPr txBox="1"/>
          <p:nvPr/>
        </p:nvSpPr>
        <p:spPr>
          <a:xfrm>
            <a:off x="11643913" y="2306347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3F141D8-F3BA-40E6-938F-BD675B7A3C1A}"/>
              </a:ext>
            </a:extLst>
          </p:cNvPr>
          <p:cNvSpPr txBox="1"/>
          <p:nvPr/>
        </p:nvSpPr>
        <p:spPr>
          <a:xfrm>
            <a:off x="11655784" y="1981675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47877DDE-4776-3F69-6F2E-E06710D63B3E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B6D84306-68E8-FB17-C9F7-9B3D5793749A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EA3EA90B-9571-3D95-A109-0D9B46AE71D9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D3563E29-C085-FA08-6042-5A9F9478C4D0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9243375D-CBB0-C1B4-6DD3-62C46145565D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13B54802-503F-6F70-930A-CFC24B816810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2586A5A0-9E92-01E1-DF9D-4BCEAB784E5B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239C0AF4-FB43-1D33-6AE5-4F18568B3544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63B530CA-1E02-D58F-656B-6DAF2CEEC6F9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A7A4C7F-9F7E-DABC-F1A6-BFE5B9ACC7C6}"/>
              </a:ext>
            </a:extLst>
          </p:cNvPr>
          <p:cNvSpPr/>
          <p:nvPr/>
        </p:nvSpPr>
        <p:spPr>
          <a:xfrm>
            <a:off x="10172822" y="726821"/>
            <a:ext cx="1047945" cy="40224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8219ED-CB7D-5C20-8A89-2888C6322E96}"/>
              </a:ext>
            </a:extLst>
          </p:cNvPr>
          <p:cNvSpPr txBox="1"/>
          <p:nvPr/>
        </p:nvSpPr>
        <p:spPr>
          <a:xfrm>
            <a:off x="11655784" y="1649846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F5E992-4FF3-4063-7D65-310290BADF99}"/>
              </a:ext>
            </a:extLst>
          </p:cNvPr>
          <p:cNvSpPr/>
          <p:nvPr/>
        </p:nvSpPr>
        <p:spPr>
          <a:xfrm>
            <a:off x="10164238" y="2896582"/>
            <a:ext cx="1047945" cy="40224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0128BA-2FC4-8AF2-A67F-16E169048392}"/>
              </a:ext>
            </a:extLst>
          </p:cNvPr>
          <p:cNvSpPr txBox="1"/>
          <p:nvPr/>
        </p:nvSpPr>
        <p:spPr>
          <a:xfrm>
            <a:off x="11622972" y="1296144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F99D9F-D180-5E89-506E-C51D025FD1AB}"/>
              </a:ext>
            </a:extLst>
          </p:cNvPr>
          <p:cNvSpPr txBox="1"/>
          <p:nvPr/>
        </p:nvSpPr>
        <p:spPr>
          <a:xfrm>
            <a:off x="11622972" y="986371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90DEF0-2DDB-66BC-6586-61284C2C57CD}"/>
              </a:ext>
            </a:extLst>
          </p:cNvPr>
          <p:cNvSpPr txBox="1"/>
          <p:nvPr/>
        </p:nvSpPr>
        <p:spPr>
          <a:xfrm>
            <a:off x="11612692" y="711282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D90B7-DC85-A7A5-6A28-B59129A55711}"/>
              </a:ext>
            </a:extLst>
          </p:cNvPr>
          <p:cNvSpPr txBox="1"/>
          <p:nvPr/>
        </p:nvSpPr>
        <p:spPr>
          <a:xfrm>
            <a:off x="11286264" y="516413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126A15-28BC-C6CB-7593-B1344BB66039}"/>
              </a:ext>
            </a:extLst>
          </p:cNvPr>
          <p:cNvSpPr txBox="1"/>
          <p:nvPr/>
        </p:nvSpPr>
        <p:spPr>
          <a:xfrm>
            <a:off x="10854111" y="516414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74CF0E-3521-512E-B341-5A66891E3F8E}"/>
              </a:ext>
            </a:extLst>
          </p:cNvPr>
          <p:cNvSpPr txBox="1"/>
          <p:nvPr/>
        </p:nvSpPr>
        <p:spPr>
          <a:xfrm>
            <a:off x="10505662" y="516415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9C0FE1-1242-78DA-2028-A1DC6C6EAEC0}"/>
              </a:ext>
            </a:extLst>
          </p:cNvPr>
          <p:cNvSpPr txBox="1"/>
          <p:nvPr/>
        </p:nvSpPr>
        <p:spPr>
          <a:xfrm>
            <a:off x="10151876" y="506242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11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0F861-7307-B9C3-FE15-7C39D1B3A319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8E0366F-5E45-12E2-25E8-2CC2906B99FE}"/>
              </a:ext>
            </a:extLst>
          </p:cNvPr>
          <p:cNvSpPr txBox="1"/>
          <p:nvPr/>
        </p:nvSpPr>
        <p:spPr>
          <a:xfrm>
            <a:off x="10111937" y="4024625"/>
            <a:ext cx="19136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>
                <a:solidFill>
                  <a:srgbClr val="0070C0"/>
                </a:solidFill>
              </a:rPr>
              <a:t>Example of Head Table with more than 10 members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3E2C80A-71EF-C979-78DA-0798E20E7BC3}"/>
              </a:ext>
            </a:extLst>
          </p:cNvPr>
          <p:cNvGrpSpPr/>
          <p:nvPr/>
        </p:nvGrpSpPr>
        <p:grpSpPr>
          <a:xfrm>
            <a:off x="1812196" y="125314"/>
            <a:ext cx="2000784" cy="3775469"/>
            <a:chOff x="8396410" y="103383"/>
            <a:chExt cx="2000784" cy="3775469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6F57706-CABE-73B9-E680-7B752C64742B}"/>
                </a:ext>
              </a:extLst>
            </p:cNvPr>
            <p:cNvGrpSpPr/>
            <p:nvPr/>
          </p:nvGrpSpPr>
          <p:grpSpPr>
            <a:xfrm rot="20636535">
              <a:off x="8404561" y="103383"/>
              <a:ext cx="1937415" cy="1289165"/>
              <a:chOff x="5048184" y="1830347"/>
              <a:chExt cx="1937415" cy="1289165"/>
            </a:xfrm>
          </p:grpSpPr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237C3CE3-4E38-0559-48AC-46EAEBAEB1C9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7B4B9D59-B86E-B9E3-35DC-72D1BBF47F38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03182222-11F3-2F71-9E3A-C79F71888E70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4B07831B-695D-3533-494E-88D1462147FD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2D80EA1A-A883-1BD8-C2E0-439B4D080FF2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808F3A0E-03CA-BE17-2C3F-1AD829F2E9D1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D2AEE17F-D4A7-2473-131A-99052330037B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21A10085-AD13-256A-4438-1EA7A5D6150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5E9A6774-9387-FD3B-54A0-4EED0AD6B10E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E25CF43E-E214-6AC9-79B4-CB9FEDE19E3D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77" name="Rectangle 28">
                <a:extLst>
                  <a:ext uri="{FF2B5EF4-FFF2-40B4-BE49-F238E27FC236}">
                    <a16:creationId xmlns:a16="http://schemas.microsoft.com/office/drawing/2014/main" id="{3EC970A6-8D68-3519-B900-69B4D87E4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10 (9)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1D9DE50-3737-8221-8FD1-4EDF76AE650A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04F468C5-EBF9-8173-19F7-3478BFB1B6BC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7FDACE14-79E8-FB38-A890-2D38BB7BBB89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F704E440-F284-C118-2D07-EEE53BA449B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79EF4B49-73E2-3CBF-62B4-A806C1B7CC2D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2793451F-A6D3-73D8-379D-50B1E0CA8AD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FBA556E5-6160-4775-8639-07DF887F7F3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2D8B635B-4B2A-2423-9C1F-D681111E081E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D452EF5B-A8FA-70DA-E8CE-8F349BB4A236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E4B0294F-755E-4D08-C501-F05E2501033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B736A9F3-81F1-69D8-30D3-5013E705968C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66" name="Rectangle 28">
                <a:extLst>
                  <a:ext uri="{FF2B5EF4-FFF2-40B4-BE49-F238E27FC236}">
                    <a16:creationId xmlns:a16="http://schemas.microsoft.com/office/drawing/2014/main" id="{1F513E8C-B34F-FD0A-5035-6CDD2B795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11 (9)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FEA9B500-2D9C-95FB-AD2D-3416197A2CC0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7D87264C-3181-FEE1-1F3F-AAB4266EE0D8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28869FD1-06F0-E2B3-CBF9-E31BB4E7E046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BCB0FA86-6731-C522-377F-203DE40738D5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92F76800-E45D-AA6D-A1D6-9F4AB90E9DE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389F86F2-39CF-2378-3EC0-6616AC45F23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BB7E5A9B-0FF4-D36B-9A85-E99481A2A36D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79F04EB1-F1F6-624B-1478-B706575F69E9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49D96B1F-8DDA-5E4A-58A2-915CEC64598E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95C5B55B-3277-8975-935F-997BD14C85A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C7FBE56E-81BB-96F5-C414-A2EC41812BA5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49" name="Rectangle 28">
                <a:extLst>
                  <a:ext uri="{FF2B5EF4-FFF2-40B4-BE49-F238E27FC236}">
                    <a16:creationId xmlns:a16="http://schemas.microsoft.com/office/drawing/2014/main" id="{4728F111-D793-9701-56B5-4125EBF28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12 (9)</a:t>
                </a:r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3F69253E-99FE-9E51-0C0F-C98F698425FD}"/>
              </a:ext>
            </a:extLst>
          </p:cNvPr>
          <p:cNvGrpSpPr/>
          <p:nvPr/>
        </p:nvGrpSpPr>
        <p:grpSpPr>
          <a:xfrm>
            <a:off x="8113755" y="101285"/>
            <a:ext cx="1780419" cy="3775469"/>
            <a:chOff x="8612476" y="72906"/>
            <a:chExt cx="1780419" cy="3775469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5754681F-DF2E-32DA-2785-C400F9749B76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81039573-7AD3-646F-44CB-13E5C73BEBF9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116221B9-282D-5994-6B64-9FF76A29910B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FDA07764-77D9-4100-3F91-29F3C430E7E5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055EA23D-DB84-E2E1-806F-94562D78F45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52FE80AC-34AA-87A9-DD7A-37EC67153BFE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17" name="TextBox 116">
                  <a:extLst>
                    <a:ext uri="{FF2B5EF4-FFF2-40B4-BE49-F238E27FC236}">
                      <a16:creationId xmlns:a16="http://schemas.microsoft.com/office/drawing/2014/main" id="{1537F902-3C8C-E36B-175A-D33306A890F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18" name="TextBox 117">
                  <a:extLst>
                    <a:ext uri="{FF2B5EF4-FFF2-40B4-BE49-F238E27FC236}">
                      <a16:creationId xmlns:a16="http://schemas.microsoft.com/office/drawing/2014/main" id="{83E58137-40B3-4EFF-BA25-62AD037AA0DB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320C99C1-97C8-9C3D-39F2-E32621CFD5A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20" name="TextBox 119">
                  <a:extLst>
                    <a:ext uri="{FF2B5EF4-FFF2-40B4-BE49-F238E27FC236}">
                      <a16:creationId xmlns:a16="http://schemas.microsoft.com/office/drawing/2014/main" id="{35EE9AEC-8B1D-0999-F4D2-CC3B16B0879A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12" name="Rectangle 28">
                <a:extLst>
                  <a:ext uri="{FF2B5EF4-FFF2-40B4-BE49-F238E27FC236}">
                    <a16:creationId xmlns:a16="http://schemas.microsoft.com/office/drawing/2014/main" id="{3C8E8303-C452-5FB8-DA70-3E0174933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 (8)</a:t>
                </a:r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4D1DE480-2D9F-D67F-9693-D6727F927A30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71A883AA-75B4-2689-9F65-2D0FD46C0129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CE9EF3E3-6942-81F5-D97B-B511E46FA5E2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4" name="TextBox 103">
                  <a:extLst>
                    <a:ext uri="{FF2B5EF4-FFF2-40B4-BE49-F238E27FC236}">
                      <a16:creationId xmlns:a16="http://schemas.microsoft.com/office/drawing/2014/main" id="{FFC17AD2-8CB2-80A1-B7BC-A0D1C1D32EA0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5" name="TextBox 104">
                  <a:extLst>
                    <a:ext uri="{FF2B5EF4-FFF2-40B4-BE49-F238E27FC236}">
                      <a16:creationId xmlns:a16="http://schemas.microsoft.com/office/drawing/2014/main" id="{3967087C-C3C0-039D-4929-CFC0C703D32E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0F925BBF-BB21-E15D-C22D-BDE9109C486B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D237CD38-3A51-89DE-AFF6-23CDB0161233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4701F914-E086-B332-CF67-577037E9D2E8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A56D7F42-F914-0CC5-9AF4-9DF4D3BFCA6B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67F75252-89FF-14A0-1723-FE708977B94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2" name="Rectangle 28">
                <a:extLst>
                  <a:ext uri="{FF2B5EF4-FFF2-40B4-BE49-F238E27FC236}">
                    <a16:creationId xmlns:a16="http://schemas.microsoft.com/office/drawing/2014/main" id="{FF368834-E725-1561-285D-3B5900A1D5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2 (8)</a:t>
                </a: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4D2D59B0-0F9D-E432-A58F-70C5717B6C04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AD889D58-A906-6AF0-3C6E-C6C29F5EEEF5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C393085D-32AB-74C2-21ED-EB232634032B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E97C7CA5-D3B5-4252-B45B-FFE93D4922D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57F6AD9B-058A-8EC5-B46C-D7D88288312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ECF18084-9390-9565-7D64-969C25F432D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4EA59650-4C4C-B5F3-75AE-0F47BCC9B965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98" name="TextBox 97">
                  <a:extLst>
                    <a:ext uri="{FF2B5EF4-FFF2-40B4-BE49-F238E27FC236}">
                      <a16:creationId xmlns:a16="http://schemas.microsoft.com/office/drawing/2014/main" id="{30102A7B-6C17-8A0B-48CD-ED75CA821CCD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AB00D7B7-1614-ED55-FE54-56E71307F99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0" name="TextBox 99">
                  <a:extLst>
                    <a:ext uri="{FF2B5EF4-FFF2-40B4-BE49-F238E27FC236}">
                      <a16:creationId xmlns:a16="http://schemas.microsoft.com/office/drawing/2014/main" id="{062F57D0-4672-20B2-3F59-57B681DFF73A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92" name="Rectangle 28">
                <a:extLst>
                  <a:ext uri="{FF2B5EF4-FFF2-40B4-BE49-F238E27FC236}">
                    <a16:creationId xmlns:a16="http://schemas.microsoft.com/office/drawing/2014/main" id="{22277E7B-2874-D2C2-2A32-9FEBFA0D4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3 (8)</a:t>
                </a:r>
              </a:p>
            </p:txBody>
          </p:sp>
        </p:grp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63424A1F-91EB-ECA4-8625-D8F4CD73BC8C}"/>
              </a:ext>
            </a:extLst>
          </p:cNvPr>
          <p:cNvGrpSpPr/>
          <p:nvPr/>
        </p:nvGrpSpPr>
        <p:grpSpPr>
          <a:xfrm>
            <a:off x="6427734" y="111290"/>
            <a:ext cx="1780419" cy="3775469"/>
            <a:chOff x="8612476" y="72906"/>
            <a:chExt cx="1780419" cy="3775469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C340E53D-535B-C59B-FD32-64DF487E1BFD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E58A6314-ADA5-C087-4C3E-AD1F2C3C37B7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A684C9DB-1CA0-A544-D94B-F6D073A05DE1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B0B27717-A301-C122-9EFB-0E55D734C6A6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102E4F6E-AC69-2D04-3E09-8AB9C33421D5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902C258D-2C35-C6D5-07C0-D083C88C9307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EE57C618-103B-98F2-1E97-8B8C138F8A80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CE33562A-76BB-759C-2612-A2EFD85909E8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56F9C7F5-C89C-394D-77A4-222D845E93A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41" name="TextBox 140">
                  <a:extLst>
                    <a:ext uri="{FF2B5EF4-FFF2-40B4-BE49-F238E27FC236}">
                      <a16:creationId xmlns:a16="http://schemas.microsoft.com/office/drawing/2014/main" id="{4085F077-D672-3A49-7F52-C072B2677134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33" name="Rectangle 28">
                <a:extLst>
                  <a:ext uri="{FF2B5EF4-FFF2-40B4-BE49-F238E27FC236}">
                    <a16:creationId xmlns:a16="http://schemas.microsoft.com/office/drawing/2014/main" id="{C50F528E-D90C-DFA7-373D-46BC2862D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4 (8)</a:t>
                </a:r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A88C9F31-B622-7A56-3B1C-4FFB107D3885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1058" name="Group 1057">
                <a:extLst>
                  <a:ext uri="{FF2B5EF4-FFF2-40B4-BE49-F238E27FC236}">
                    <a16:creationId xmlns:a16="http://schemas.microsoft.com/office/drawing/2014/main" id="{5A40C4EA-8124-F8D4-FF7C-3DC5A0EEFF77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65" name="TextBox 1064">
                  <a:extLst>
                    <a:ext uri="{FF2B5EF4-FFF2-40B4-BE49-F238E27FC236}">
                      <a16:creationId xmlns:a16="http://schemas.microsoft.com/office/drawing/2014/main" id="{66FAB1E7-4952-140A-637A-826D8C1C6CF4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69" name="TextBox 1068">
                  <a:extLst>
                    <a:ext uri="{FF2B5EF4-FFF2-40B4-BE49-F238E27FC236}">
                      <a16:creationId xmlns:a16="http://schemas.microsoft.com/office/drawing/2014/main" id="{EBD514B6-9211-D653-6AD1-359823AAB08C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70" name="TextBox 1069">
                  <a:extLst>
                    <a:ext uri="{FF2B5EF4-FFF2-40B4-BE49-F238E27FC236}">
                      <a16:creationId xmlns:a16="http://schemas.microsoft.com/office/drawing/2014/main" id="{5B541421-740F-B955-7AB2-84D16E1251AE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77" name="TextBox 1076">
                  <a:extLst>
                    <a:ext uri="{FF2B5EF4-FFF2-40B4-BE49-F238E27FC236}">
                      <a16:creationId xmlns:a16="http://schemas.microsoft.com/office/drawing/2014/main" id="{B535B463-DD5A-D088-39C2-86394A09C4A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28" name="TextBox 127">
                  <a:extLst>
                    <a:ext uri="{FF2B5EF4-FFF2-40B4-BE49-F238E27FC236}">
                      <a16:creationId xmlns:a16="http://schemas.microsoft.com/office/drawing/2014/main" id="{67D3FEC5-DD2C-5CDC-5AC5-8450F04E84ED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29" name="TextBox 128">
                  <a:extLst>
                    <a:ext uri="{FF2B5EF4-FFF2-40B4-BE49-F238E27FC236}">
                      <a16:creationId xmlns:a16="http://schemas.microsoft.com/office/drawing/2014/main" id="{E83D1C69-B718-1BF2-755E-F12BDC6CAD0B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F7327E91-82CE-B3B0-9599-92C9A93AE45D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8E270359-F3D4-F439-A29F-D593C40027C0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063" name="Rectangle 28">
                <a:extLst>
                  <a:ext uri="{FF2B5EF4-FFF2-40B4-BE49-F238E27FC236}">
                    <a16:creationId xmlns:a16="http://schemas.microsoft.com/office/drawing/2014/main" id="{6231F8E1-5F5F-F39C-AC74-5977752A3C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5 (8)</a:t>
                </a:r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310E7BCE-3EAB-E58F-C571-53F9EE682DAB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37E052F7-B226-0F7F-41E2-3F82A47A49CC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AB07CCF9-C5C0-6F78-4614-1FD0C265308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25" name="TextBox 1024">
                  <a:extLst>
                    <a:ext uri="{FF2B5EF4-FFF2-40B4-BE49-F238E27FC236}">
                      <a16:creationId xmlns:a16="http://schemas.microsoft.com/office/drawing/2014/main" id="{59FE5757-6825-1301-9B72-7ECB80FF2581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26" name="TextBox 1025">
                  <a:extLst>
                    <a:ext uri="{FF2B5EF4-FFF2-40B4-BE49-F238E27FC236}">
                      <a16:creationId xmlns:a16="http://schemas.microsoft.com/office/drawing/2014/main" id="{C09CCA14-43D1-8CA3-18F0-722D8F35A38B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27" name="TextBox 1026">
                  <a:extLst>
                    <a:ext uri="{FF2B5EF4-FFF2-40B4-BE49-F238E27FC236}">
                      <a16:creationId xmlns:a16="http://schemas.microsoft.com/office/drawing/2014/main" id="{2159EE23-9230-DD09-025D-28525DD826F5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34" name="TextBox 1033">
                  <a:extLst>
                    <a:ext uri="{FF2B5EF4-FFF2-40B4-BE49-F238E27FC236}">
                      <a16:creationId xmlns:a16="http://schemas.microsoft.com/office/drawing/2014/main" id="{26C3352E-4B7B-ED36-64C5-17DE27B5604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39" name="TextBox 1038">
                  <a:extLst>
                    <a:ext uri="{FF2B5EF4-FFF2-40B4-BE49-F238E27FC236}">
                      <a16:creationId xmlns:a16="http://schemas.microsoft.com/office/drawing/2014/main" id="{2125F496-2A0F-60A5-6D38-7F67115ADE27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46" name="TextBox 1045">
                  <a:extLst>
                    <a:ext uri="{FF2B5EF4-FFF2-40B4-BE49-F238E27FC236}">
                      <a16:creationId xmlns:a16="http://schemas.microsoft.com/office/drawing/2014/main" id="{89E97FA0-66AF-3AEE-6301-2C86EC149E19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51" name="TextBox 1050">
                  <a:extLst>
                    <a:ext uri="{FF2B5EF4-FFF2-40B4-BE49-F238E27FC236}">
                      <a16:creationId xmlns:a16="http://schemas.microsoft.com/office/drawing/2014/main" id="{8FA4F9D8-325E-B661-FB83-26EE56AA5CD1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</p:grpSp>
          <p:sp>
            <p:nvSpPr>
              <p:cNvPr id="126" name="Rectangle 28">
                <a:extLst>
                  <a:ext uri="{FF2B5EF4-FFF2-40B4-BE49-F238E27FC236}">
                    <a16:creationId xmlns:a16="http://schemas.microsoft.com/office/drawing/2014/main" id="{0EB37203-EA07-6548-6FEF-65BFCBFFF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6 (8)</a:t>
                </a:r>
              </a:p>
            </p:txBody>
          </p: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D08816B3-DCD5-520C-96DE-F9A9F6169512}"/>
              </a:ext>
            </a:extLst>
          </p:cNvPr>
          <p:cNvGrpSpPr/>
          <p:nvPr/>
        </p:nvGrpSpPr>
        <p:grpSpPr>
          <a:xfrm>
            <a:off x="4518411" y="129830"/>
            <a:ext cx="2000784" cy="3779848"/>
            <a:chOff x="8396410" y="99004"/>
            <a:chExt cx="2000784" cy="3779848"/>
          </a:xfrm>
        </p:grpSpPr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C8BEE869-FA16-2488-5EC3-0905B450D7A5}"/>
                </a:ext>
              </a:extLst>
            </p:cNvPr>
            <p:cNvGrpSpPr/>
            <p:nvPr/>
          </p:nvGrpSpPr>
          <p:grpSpPr>
            <a:xfrm rot="20636535">
              <a:off x="8403943" y="99004"/>
              <a:ext cx="1969075" cy="1289165"/>
              <a:chOff x="5048184" y="1830347"/>
              <a:chExt cx="1969075" cy="1289165"/>
            </a:xfrm>
          </p:grpSpPr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BBD2E927-045D-E20D-A01F-6AC21E6C0342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09C381C7-9141-1319-7948-FEAA3DDAF4F7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9AF3E5F1-D478-8BB1-F30E-3D3AEB2792C0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2ED4E781-42C3-5260-53B3-60C42F2B6E2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85" name="TextBox 184">
                  <a:extLst>
                    <a:ext uri="{FF2B5EF4-FFF2-40B4-BE49-F238E27FC236}">
                      <a16:creationId xmlns:a16="http://schemas.microsoft.com/office/drawing/2014/main" id="{A351F0E7-D88D-5DBF-5599-FD7B9B1D547D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446452D0-8DFE-9204-2EB0-62A0FD3B7072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20F37D79-CF32-C463-16B0-5C65F26424D8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13586742-103E-4535-E464-EF839F77581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89" name="TextBox 188">
                  <a:extLst>
                    <a:ext uri="{FF2B5EF4-FFF2-40B4-BE49-F238E27FC236}">
                      <a16:creationId xmlns:a16="http://schemas.microsoft.com/office/drawing/2014/main" id="{B44B6DC0-D4F8-FB2F-078A-82CCD5272C5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90" name="TextBox 189">
                  <a:extLst>
                    <a:ext uri="{FF2B5EF4-FFF2-40B4-BE49-F238E27FC236}">
                      <a16:creationId xmlns:a16="http://schemas.microsoft.com/office/drawing/2014/main" id="{B9E275C0-E19F-6CE6-FB51-FD1E0F6FFD15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69" name="Rectangle 28">
                <a:extLst>
                  <a:ext uri="{FF2B5EF4-FFF2-40B4-BE49-F238E27FC236}">
                    <a16:creationId xmlns:a16="http://schemas.microsoft.com/office/drawing/2014/main" id="{5907E035-FF76-C5A2-260B-69C1E135D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324984" y="223836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7 (9)</a:t>
                </a: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C8D53E32-1A8B-9A9D-0A04-3A275848F08F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4456DB61-9008-7E59-ADA9-F26CCD0B598D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59" name="TextBox 158">
                  <a:extLst>
                    <a:ext uri="{FF2B5EF4-FFF2-40B4-BE49-F238E27FC236}">
                      <a16:creationId xmlns:a16="http://schemas.microsoft.com/office/drawing/2014/main" id="{EC0AED2A-8995-1435-C83C-EAA7E6E1B10C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578A302E-0A5D-B004-9C2C-2EED56DF6DE4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61" name="TextBox 160">
                  <a:extLst>
                    <a:ext uri="{FF2B5EF4-FFF2-40B4-BE49-F238E27FC236}">
                      <a16:creationId xmlns:a16="http://schemas.microsoft.com/office/drawing/2014/main" id="{538592A9-9F55-0FDE-31B9-E1187B1737A5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62" name="TextBox 161">
                  <a:extLst>
                    <a:ext uri="{FF2B5EF4-FFF2-40B4-BE49-F238E27FC236}">
                      <a16:creationId xmlns:a16="http://schemas.microsoft.com/office/drawing/2014/main" id="{04F0B075-3FD2-E29B-AAB5-F98DCD2A093A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63" name="TextBox 162">
                  <a:extLst>
                    <a:ext uri="{FF2B5EF4-FFF2-40B4-BE49-F238E27FC236}">
                      <a16:creationId xmlns:a16="http://schemas.microsoft.com/office/drawing/2014/main" id="{1E8D4257-CDEF-4409-078D-25D633E0804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9C2D0107-7E08-F492-358D-74B8486ADFDE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65" name="TextBox 164">
                  <a:extLst>
                    <a:ext uri="{FF2B5EF4-FFF2-40B4-BE49-F238E27FC236}">
                      <a16:creationId xmlns:a16="http://schemas.microsoft.com/office/drawing/2014/main" id="{E35D9A64-97FE-B860-EB7A-7697036C46D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66" name="TextBox 165">
                  <a:extLst>
                    <a:ext uri="{FF2B5EF4-FFF2-40B4-BE49-F238E27FC236}">
                      <a16:creationId xmlns:a16="http://schemas.microsoft.com/office/drawing/2014/main" id="{6B15C4E6-B034-29F2-5A70-4F42ED4D89F5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67" name="TextBox 166">
                  <a:extLst>
                    <a:ext uri="{FF2B5EF4-FFF2-40B4-BE49-F238E27FC236}">
                      <a16:creationId xmlns:a16="http://schemas.microsoft.com/office/drawing/2014/main" id="{6834A561-797A-A538-3E05-DF1DA1657A22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58" name="Rectangle 28">
                <a:extLst>
                  <a:ext uri="{FF2B5EF4-FFF2-40B4-BE49-F238E27FC236}">
                    <a16:creationId xmlns:a16="http://schemas.microsoft.com/office/drawing/2014/main" id="{704BFF00-48FD-3DBE-BE20-7F910DB76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8 (9)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66964F26-A05A-4E89-CE03-3E8FCE998ECF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1D4FEAD0-D90E-659C-B41D-4CC6C5B3640F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AF416C37-ADE6-3965-F06E-FBF7A225EC9C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C88CF250-576A-D21D-1823-8EC197D1F6D3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50" name="TextBox 149">
                  <a:extLst>
                    <a:ext uri="{FF2B5EF4-FFF2-40B4-BE49-F238E27FC236}">
                      <a16:creationId xmlns:a16="http://schemas.microsoft.com/office/drawing/2014/main" id="{4FBC44F2-0549-D9FB-3C5F-8523D05C78D4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F80FC038-8F04-5A23-1EFA-F57974A6038E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52" name="TextBox 151">
                  <a:extLst>
                    <a:ext uri="{FF2B5EF4-FFF2-40B4-BE49-F238E27FC236}">
                      <a16:creationId xmlns:a16="http://schemas.microsoft.com/office/drawing/2014/main" id="{391DE358-E75A-8D4A-8CE6-D56466A481E2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CEC28F86-4A0A-890B-4428-A6A27BF3421C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54" name="TextBox 153">
                  <a:extLst>
                    <a:ext uri="{FF2B5EF4-FFF2-40B4-BE49-F238E27FC236}">
                      <a16:creationId xmlns:a16="http://schemas.microsoft.com/office/drawing/2014/main" id="{C4A5CAA0-53D2-0E07-BF49-61E914C35A9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9F4E3F02-E683-10E1-67B6-07CAF56067DA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56" name="TextBox 155">
                  <a:extLst>
                    <a:ext uri="{FF2B5EF4-FFF2-40B4-BE49-F238E27FC236}">
                      <a16:creationId xmlns:a16="http://schemas.microsoft.com/office/drawing/2014/main" id="{42EAA85B-1833-71E4-2AA5-CEE62BCBD57E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</p:grpSp>
          <p:sp>
            <p:nvSpPr>
              <p:cNvPr id="147" name="Rectangle 28">
                <a:extLst>
                  <a:ext uri="{FF2B5EF4-FFF2-40B4-BE49-F238E27FC236}">
                    <a16:creationId xmlns:a16="http://schemas.microsoft.com/office/drawing/2014/main" id="{FAD4AA07-5243-F9AF-60B0-58646B029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9 (9)</a:t>
                </a:r>
              </a:p>
            </p:txBody>
          </p:sp>
        </p:grpSp>
      </p:grpSp>
      <p:graphicFrame>
        <p:nvGraphicFramePr>
          <p:cNvPr id="191" name="Table 190">
            <a:extLst>
              <a:ext uri="{FF2B5EF4-FFF2-40B4-BE49-F238E27FC236}">
                <a16:creationId xmlns:a16="http://schemas.microsoft.com/office/drawing/2014/main" id="{F22AAB2F-154D-521A-504A-ABAB671D1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174621"/>
              </p:ext>
            </p:extLst>
          </p:nvPr>
        </p:nvGraphicFramePr>
        <p:xfrm>
          <a:off x="245263" y="4907486"/>
          <a:ext cx="11868183" cy="1910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7014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948317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1085234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831455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859021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2386375841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1363894699"/>
                    </a:ext>
                  </a:extLst>
                </a:gridCol>
                <a:gridCol w="845238">
                  <a:extLst>
                    <a:ext uri="{9D8B030D-6E8A-4147-A177-3AD203B41FA5}">
                      <a16:colId xmlns:a16="http://schemas.microsoft.com/office/drawing/2014/main" val="4237848064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6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  <a:p>
                      <a:pPr algn="l"/>
                      <a:r>
                        <a:rPr lang="en-AU" sz="600" dirty="0"/>
                        <a:t>11.</a:t>
                      </a:r>
                    </a:p>
                    <a:p>
                      <a:pPr algn="l"/>
                      <a:r>
                        <a:rPr lang="en-AU" sz="600" dirty="0"/>
                        <a:t>12.</a:t>
                      </a:r>
                    </a:p>
                    <a:p>
                      <a:pPr algn="l"/>
                      <a:r>
                        <a:rPr lang="en-AU" sz="600" dirty="0"/>
                        <a:t>13.</a:t>
                      </a:r>
                    </a:p>
                    <a:p>
                      <a:pPr algn="l"/>
                      <a:r>
                        <a:rPr lang="en-AU" sz="600" dirty="0"/>
                        <a:t>14.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30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99CF5-3885-811E-DC53-168B1BB64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39DB2BE2-FD69-376C-FAA0-EAD1505E8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820B6A61-3760-B79F-977D-6F8AE7F62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6BDA217E-9BB0-645A-3DD0-912AA95A7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771727"/>
              </p:ext>
            </p:extLst>
          </p:nvPr>
        </p:nvGraphicFramePr>
        <p:xfrm>
          <a:off x="245262" y="4907486"/>
          <a:ext cx="11690716" cy="15442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984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934137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1069006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2386375841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363894699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4237848064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6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18" name="Text Box 16">
            <a:extLst>
              <a:ext uri="{FF2B5EF4-FFF2-40B4-BE49-F238E27FC236}">
                <a16:creationId xmlns:a16="http://schemas.microsoft.com/office/drawing/2014/main" id="{F3F47FA2-A21A-7F50-7066-C5C9C8F26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26FF5868-60DE-3A21-40AC-8FCA888CC8E3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6D56F59B-4DF4-56BD-EAA3-3DF0F98DE507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8C697492-622C-17F7-4D17-64BE74C0C84E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469F8747-9CC5-9783-84BB-28BF683DFCAC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A3A69332-AC59-8D17-72B1-DA33BEE5E576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7031BF13-DEBD-1957-61B4-42CC1271D4E1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6E1CC1E2-B1E9-5B11-1C32-BE84F9C316DD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97A9AD7C-1638-F724-0CA9-2EB228ED5A5C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0328FAE9-E3E3-D0B1-C5CB-4DB591F87DA5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2A7DDC36-21A8-2A0B-B859-3A220B3FBAE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34B93A-9D85-4E9A-380F-C885D8D5784A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42C6040-1681-B4C1-C3E1-9522B8BFC1C3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FDB711-C227-A414-50B5-D291A91C60A0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956CD6-88D4-65AC-66FF-9B177955BDA7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559E5C-4711-0B1E-F1EA-E7E1FCE65369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49419D8-6BE0-22A8-ED17-47D2992AFD15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54F461-0EDF-E83F-3935-9E164061C8DE}"/>
              </a:ext>
            </a:extLst>
          </p:cNvPr>
          <p:cNvSpPr txBox="1"/>
          <p:nvPr/>
        </p:nvSpPr>
        <p:spPr>
          <a:xfrm>
            <a:off x="11759569" y="1030184"/>
            <a:ext cx="142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1FAF69D-6FB3-DE0E-C7CC-EBBC0A6D4E04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FAF7C3-1FFC-9D2F-8481-A1B2725D1C5F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4AFBC0-9277-7266-B8AC-569032B8BC06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C41A396-3155-8A1A-3258-30957641BF18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A0882DD-6885-42BB-70D8-9E55B8D8D951}"/>
              </a:ext>
            </a:extLst>
          </p:cNvPr>
          <p:cNvGrpSpPr/>
          <p:nvPr/>
        </p:nvGrpSpPr>
        <p:grpSpPr>
          <a:xfrm rot="5400000">
            <a:off x="9184090" y="355877"/>
            <a:ext cx="1451307" cy="1392964"/>
            <a:chOff x="574047" y="999567"/>
            <a:chExt cx="1451307" cy="139296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526F6CE-F90D-B2B1-86C6-4B8CA31409A0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9CA105E-37DD-583A-74D9-D01FF185DDF3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58025B2-9A57-4E47-3840-CC8E299D98E9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66FC5FB-10F5-3B3A-FA60-F1C66A79F112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104E6F5-A3C1-DDC8-6543-DAE934746442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CECDE27-6F65-2948-8005-5279992769F4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D2F5950-3288-5918-6409-7712E9D8FD4D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64D16D5-E6E1-D28E-681F-801FCF2B1D5E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EB5A04C-0E12-5EC7-4591-595B964C8860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756FCC5-D229-9CD1-5CAD-F7835227FCE7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FB11BAD-947E-B069-22C0-28D333837324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sp>
        <p:nvSpPr>
          <p:cNvPr id="239" name="TextBox 238">
            <a:extLst>
              <a:ext uri="{FF2B5EF4-FFF2-40B4-BE49-F238E27FC236}">
                <a16:creationId xmlns:a16="http://schemas.microsoft.com/office/drawing/2014/main" id="{5ED050E2-1D22-6A37-1E4F-FA3AFC9890FC}"/>
              </a:ext>
            </a:extLst>
          </p:cNvPr>
          <p:cNvSpPr txBox="1"/>
          <p:nvPr/>
        </p:nvSpPr>
        <p:spPr>
          <a:xfrm>
            <a:off x="9323111" y="4024625"/>
            <a:ext cx="2702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>
                <a:solidFill>
                  <a:srgbClr val="0070C0"/>
                </a:solidFill>
              </a:rPr>
              <a:t>Example of Layout with Round Tables – which needs to be hired in by Bridgewater at client's cost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952E3B9-EE07-BD2E-ABB8-9FFDB73D91E9}"/>
              </a:ext>
            </a:extLst>
          </p:cNvPr>
          <p:cNvGrpSpPr/>
          <p:nvPr/>
        </p:nvGrpSpPr>
        <p:grpSpPr>
          <a:xfrm rot="5400000">
            <a:off x="9336490" y="2216589"/>
            <a:ext cx="1451307" cy="1392964"/>
            <a:chOff x="574047" y="999567"/>
            <a:chExt cx="1451307" cy="139296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4AD2B5B-1ACF-3AD8-3663-8CBA6625D54E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B8312C8-DDAE-903B-FE0F-753BF1F4A1BD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C8D4BB6-6675-2BBB-2B50-017ACA909052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015BA1E-07FF-4069-CA90-AB94FB0422D9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3E44CE7-60FF-06D1-0057-D34B14132E22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69F7AB4-E660-EC5F-8794-E21C4323FF1F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689BE59-B0C5-B0B1-CF06-EFD91E7F147C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C10FEAC-5785-37F1-6F11-1A20452780DA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1D8EEC-4720-891F-F8AC-CC1BCA3AF940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10E4C7C-8BE5-B6D0-C8C7-20ABCC476B3E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A96500C-99A3-8E46-9914-4EBBE4714723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940BB96-1275-1F14-3C37-E42957EA6EDD}"/>
              </a:ext>
            </a:extLst>
          </p:cNvPr>
          <p:cNvGrpSpPr/>
          <p:nvPr/>
        </p:nvGrpSpPr>
        <p:grpSpPr>
          <a:xfrm rot="5400000">
            <a:off x="7788532" y="1370052"/>
            <a:ext cx="1451307" cy="1392964"/>
            <a:chOff x="574047" y="999567"/>
            <a:chExt cx="1451307" cy="1392964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A11712F-8044-A39B-3C25-5CF29786CF50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024AEA8-3DD2-9DFE-AD00-0344311BF628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16437F9-9728-DFE5-44E5-791F7030C104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04383DA-A56D-8A08-5BD5-4555B02EF670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8EFF28-0B67-4D2C-3EB5-2C5DDB897E92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4A6256C-3488-6286-9264-93E4D1B39773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95B85F4-E964-B371-8F50-19E9FC2E0561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588F2062-65B9-6457-5D74-6C748C70CC39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7E4A365-0A63-7A20-D6CA-84D9D3929265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652BC40-36B5-4F03-C6E5-959B466FFCD1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52CBAA2-79D1-4E2E-C99D-823483BC95D5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9D18A8A-4DC7-B978-0015-7D4F50B59166}"/>
              </a:ext>
            </a:extLst>
          </p:cNvPr>
          <p:cNvGrpSpPr/>
          <p:nvPr/>
        </p:nvGrpSpPr>
        <p:grpSpPr>
          <a:xfrm rot="5400000">
            <a:off x="6507247" y="193970"/>
            <a:ext cx="1451307" cy="1392964"/>
            <a:chOff x="574047" y="999567"/>
            <a:chExt cx="1451307" cy="1392964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C248B1BE-9CD4-3F12-919A-3408492164B2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634A143-3299-0C3A-67F0-DB611364134D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0B1E3BFA-98FC-36FA-351F-736336FABB4D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4FAB387-36F5-6FF4-6CAF-29D76A719F2F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1933ABD6-E941-9F19-0DEB-A6D1160EA937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647CCD13-B717-FC68-F7D3-6B3178ACFD97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EA6180F-FB40-8917-C9B8-70B75EAF1167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6E72F989-8E9C-5169-4EE8-1EFDBABE0073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6B919DEA-0785-28C7-668E-3F048FF68259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287208E-3048-EE1B-0959-D335E5BA0C51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39BDFDD0-C4D1-DF9F-5900-2480387D3C55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A6F1B7AA-4096-B68F-9BBC-987BBB5117BF}"/>
              </a:ext>
            </a:extLst>
          </p:cNvPr>
          <p:cNvGrpSpPr/>
          <p:nvPr/>
        </p:nvGrpSpPr>
        <p:grpSpPr>
          <a:xfrm rot="5400000">
            <a:off x="6454542" y="2361440"/>
            <a:ext cx="1451307" cy="1392964"/>
            <a:chOff x="574047" y="999567"/>
            <a:chExt cx="1451307" cy="1392964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4FD164B1-2270-5650-63A2-DC7D1BC00212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FF4FE9AB-555F-0CDE-3D07-9A335612D021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3D21AC68-5866-C668-8130-7DBC43837B7D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29BEE7CA-4079-BFF9-C48A-B06D628D7320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94F190A1-E7A7-A709-52F6-9FAEBEDE41EA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7D1CDB59-4C38-3C23-2096-BCAAF4B652F7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F6FCE457-893E-5178-A0E9-621F059DCB88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A417BF12-2DCB-8918-2F60-32F78AD86A18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12A0D0A1-1616-F1C1-6C3E-D757C3E6ACF9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27F0FEE8-0EFD-E884-08B1-D6B0505305B0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5B0CEDA2-FC26-4B9B-4E31-23DD0A0DB73E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0912C6BD-2DB6-7F29-552C-A379DF1ACBA2}"/>
              </a:ext>
            </a:extLst>
          </p:cNvPr>
          <p:cNvGrpSpPr/>
          <p:nvPr/>
        </p:nvGrpSpPr>
        <p:grpSpPr>
          <a:xfrm rot="5400000">
            <a:off x="5079800" y="1313877"/>
            <a:ext cx="1451307" cy="1392964"/>
            <a:chOff x="574047" y="999567"/>
            <a:chExt cx="1451307" cy="1392964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E164B4A5-B1E5-5E6C-9C53-52A9BE8B454A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51AFC88B-ECA6-21F1-6829-24EE214AB287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1024" name="TextBox 1023">
              <a:extLst>
                <a:ext uri="{FF2B5EF4-FFF2-40B4-BE49-F238E27FC236}">
                  <a16:creationId xmlns:a16="http://schemas.microsoft.com/office/drawing/2014/main" id="{94C623B5-94A5-279F-0CDB-86E1D01301B1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28" name="TextBox 1027">
              <a:extLst>
                <a:ext uri="{FF2B5EF4-FFF2-40B4-BE49-F238E27FC236}">
                  <a16:creationId xmlns:a16="http://schemas.microsoft.com/office/drawing/2014/main" id="{245460DF-C802-79E5-41AE-4D28D815D1C1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29" name="TextBox 1028">
              <a:extLst>
                <a:ext uri="{FF2B5EF4-FFF2-40B4-BE49-F238E27FC236}">
                  <a16:creationId xmlns:a16="http://schemas.microsoft.com/office/drawing/2014/main" id="{5F5E45B9-5B7F-0EA6-DCB8-0C82436B4F68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030" name="TextBox 1029">
              <a:extLst>
                <a:ext uri="{FF2B5EF4-FFF2-40B4-BE49-F238E27FC236}">
                  <a16:creationId xmlns:a16="http://schemas.microsoft.com/office/drawing/2014/main" id="{9A410EAD-C026-9682-BF2D-5E5DA9D68749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031" name="TextBox 1030">
              <a:extLst>
                <a:ext uri="{FF2B5EF4-FFF2-40B4-BE49-F238E27FC236}">
                  <a16:creationId xmlns:a16="http://schemas.microsoft.com/office/drawing/2014/main" id="{50DA0DEE-227D-496A-59E0-9FF014951F0E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032" name="TextBox 1031">
              <a:extLst>
                <a:ext uri="{FF2B5EF4-FFF2-40B4-BE49-F238E27FC236}">
                  <a16:creationId xmlns:a16="http://schemas.microsoft.com/office/drawing/2014/main" id="{E7DDA68D-9E08-A785-BE61-4136B856989E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033" name="TextBox 1032">
              <a:extLst>
                <a:ext uri="{FF2B5EF4-FFF2-40B4-BE49-F238E27FC236}">
                  <a16:creationId xmlns:a16="http://schemas.microsoft.com/office/drawing/2014/main" id="{4FAD776B-8F39-A434-81CA-C658ACCC1F01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035" name="TextBox 1034">
              <a:extLst>
                <a:ext uri="{FF2B5EF4-FFF2-40B4-BE49-F238E27FC236}">
                  <a16:creationId xmlns:a16="http://schemas.microsoft.com/office/drawing/2014/main" id="{23903CD0-2EA9-3625-806C-9158D462DEEC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036" name="TextBox 1035">
              <a:extLst>
                <a:ext uri="{FF2B5EF4-FFF2-40B4-BE49-F238E27FC236}">
                  <a16:creationId xmlns:a16="http://schemas.microsoft.com/office/drawing/2014/main" id="{D5075848-5A58-0D05-747D-FD2E434F9777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501070A8-3100-8D50-20DF-9977A230D4F0}"/>
              </a:ext>
            </a:extLst>
          </p:cNvPr>
          <p:cNvGrpSpPr/>
          <p:nvPr/>
        </p:nvGrpSpPr>
        <p:grpSpPr>
          <a:xfrm rot="5400000">
            <a:off x="3876936" y="99472"/>
            <a:ext cx="1451307" cy="1392964"/>
            <a:chOff x="574047" y="999567"/>
            <a:chExt cx="1451307" cy="1392964"/>
          </a:xfrm>
        </p:grpSpPr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743CD044-B84C-B0F0-A40D-DE9D536D7403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40" name="TextBox 1039">
              <a:extLst>
                <a:ext uri="{FF2B5EF4-FFF2-40B4-BE49-F238E27FC236}">
                  <a16:creationId xmlns:a16="http://schemas.microsoft.com/office/drawing/2014/main" id="{4F19F052-0AE3-8E49-3028-44772CA13563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1041" name="TextBox 1040">
              <a:extLst>
                <a:ext uri="{FF2B5EF4-FFF2-40B4-BE49-F238E27FC236}">
                  <a16:creationId xmlns:a16="http://schemas.microsoft.com/office/drawing/2014/main" id="{15366406-9134-3B2C-8ECD-8A46F282A03E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42" name="TextBox 1041">
              <a:extLst>
                <a:ext uri="{FF2B5EF4-FFF2-40B4-BE49-F238E27FC236}">
                  <a16:creationId xmlns:a16="http://schemas.microsoft.com/office/drawing/2014/main" id="{BF8136E3-AB4C-083D-1AF8-E9501442DC75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43" name="TextBox 1042">
              <a:extLst>
                <a:ext uri="{FF2B5EF4-FFF2-40B4-BE49-F238E27FC236}">
                  <a16:creationId xmlns:a16="http://schemas.microsoft.com/office/drawing/2014/main" id="{0B198C53-07B9-68E3-6F06-C3756DB7562D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044" name="TextBox 1043">
              <a:extLst>
                <a:ext uri="{FF2B5EF4-FFF2-40B4-BE49-F238E27FC236}">
                  <a16:creationId xmlns:a16="http://schemas.microsoft.com/office/drawing/2014/main" id="{A0324262-F955-7CC5-5F17-98DD743BBA80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045" name="TextBox 1044">
              <a:extLst>
                <a:ext uri="{FF2B5EF4-FFF2-40B4-BE49-F238E27FC236}">
                  <a16:creationId xmlns:a16="http://schemas.microsoft.com/office/drawing/2014/main" id="{20A06283-7D5E-9D84-198D-8A3C674F168A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047" name="TextBox 1046">
              <a:extLst>
                <a:ext uri="{FF2B5EF4-FFF2-40B4-BE49-F238E27FC236}">
                  <a16:creationId xmlns:a16="http://schemas.microsoft.com/office/drawing/2014/main" id="{6E7ED77B-E30C-FA3D-8C72-EC1794CD44AC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048" name="TextBox 1047">
              <a:extLst>
                <a:ext uri="{FF2B5EF4-FFF2-40B4-BE49-F238E27FC236}">
                  <a16:creationId xmlns:a16="http://schemas.microsoft.com/office/drawing/2014/main" id="{973D4F84-3B48-F8E5-CA0D-A8DE2BEE8094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049" name="TextBox 1048">
              <a:extLst>
                <a:ext uri="{FF2B5EF4-FFF2-40B4-BE49-F238E27FC236}">
                  <a16:creationId xmlns:a16="http://schemas.microsoft.com/office/drawing/2014/main" id="{0109F9CA-374F-5C5F-BD83-8F84CA877D69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050" name="TextBox 1049">
              <a:extLst>
                <a:ext uri="{FF2B5EF4-FFF2-40B4-BE49-F238E27FC236}">
                  <a16:creationId xmlns:a16="http://schemas.microsoft.com/office/drawing/2014/main" id="{FF168997-8FEF-14E3-4238-86B5DAC07237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A88BB137-C0E5-5F8F-47CC-74C605F062A0}"/>
              </a:ext>
            </a:extLst>
          </p:cNvPr>
          <p:cNvGrpSpPr/>
          <p:nvPr/>
        </p:nvGrpSpPr>
        <p:grpSpPr>
          <a:xfrm rot="5400000">
            <a:off x="3756752" y="2518901"/>
            <a:ext cx="1451307" cy="1392964"/>
            <a:chOff x="574047" y="999567"/>
            <a:chExt cx="1451307" cy="1392964"/>
          </a:xfrm>
        </p:grpSpPr>
        <p:sp>
          <p:nvSpPr>
            <p:cNvPr id="1053" name="Oval 1052">
              <a:extLst>
                <a:ext uri="{FF2B5EF4-FFF2-40B4-BE49-F238E27FC236}">
                  <a16:creationId xmlns:a16="http://schemas.microsoft.com/office/drawing/2014/main" id="{1BFC5055-829F-A11A-7890-2C886D869F4F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54" name="TextBox 1053">
              <a:extLst>
                <a:ext uri="{FF2B5EF4-FFF2-40B4-BE49-F238E27FC236}">
                  <a16:creationId xmlns:a16="http://schemas.microsoft.com/office/drawing/2014/main" id="{D7C50D66-80AC-F77B-DA7A-8C612FF2FDA2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1055" name="TextBox 1054">
              <a:extLst>
                <a:ext uri="{FF2B5EF4-FFF2-40B4-BE49-F238E27FC236}">
                  <a16:creationId xmlns:a16="http://schemas.microsoft.com/office/drawing/2014/main" id="{35C1E3FD-5883-86C5-409D-06B947CF2450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56" name="TextBox 1055">
              <a:extLst>
                <a:ext uri="{FF2B5EF4-FFF2-40B4-BE49-F238E27FC236}">
                  <a16:creationId xmlns:a16="http://schemas.microsoft.com/office/drawing/2014/main" id="{F527CDCC-5DA3-A504-83B0-4B25D3359628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57" name="TextBox 1056">
              <a:extLst>
                <a:ext uri="{FF2B5EF4-FFF2-40B4-BE49-F238E27FC236}">
                  <a16:creationId xmlns:a16="http://schemas.microsoft.com/office/drawing/2014/main" id="{70240370-C1B4-20F1-9043-7046F2818CDA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059" name="TextBox 1058">
              <a:extLst>
                <a:ext uri="{FF2B5EF4-FFF2-40B4-BE49-F238E27FC236}">
                  <a16:creationId xmlns:a16="http://schemas.microsoft.com/office/drawing/2014/main" id="{E79F9E6E-8835-CFDD-D264-C5DE003172D7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060" name="TextBox 1059">
              <a:extLst>
                <a:ext uri="{FF2B5EF4-FFF2-40B4-BE49-F238E27FC236}">
                  <a16:creationId xmlns:a16="http://schemas.microsoft.com/office/drawing/2014/main" id="{FE2D6452-5FD6-9635-0757-EC5506FA9620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061" name="TextBox 1060">
              <a:extLst>
                <a:ext uri="{FF2B5EF4-FFF2-40B4-BE49-F238E27FC236}">
                  <a16:creationId xmlns:a16="http://schemas.microsoft.com/office/drawing/2014/main" id="{562C9BBE-6863-D76A-42E8-25D1B574BD25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062" name="TextBox 1061">
              <a:extLst>
                <a:ext uri="{FF2B5EF4-FFF2-40B4-BE49-F238E27FC236}">
                  <a16:creationId xmlns:a16="http://schemas.microsoft.com/office/drawing/2014/main" id="{2AA5D96C-C30A-53DA-96AE-83D89D1637C8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064" name="TextBox 1063">
              <a:extLst>
                <a:ext uri="{FF2B5EF4-FFF2-40B4-BE49-F238E27FC236}">
                  <a16:creationId xmlns:a16="http://schemas.microsoft.com/office/drawing/2014/main" id="{51A439BC-2CC3-29DE-B2FD-7B7F4D830438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066" name="TextBox 1065">
              <a:extLst>
                <a:ext uri="{FF2B5EF4-FFF2-40B4-BE49-F238E27FC236}">
                  <a16:creationId xmlns:a16="http://schemas.microsoft.com/office/drawing/2014/main" id="{8DDE2124-E579-DABB-E06E-B360046AD926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1067" name="Group 1066">
            <a:extLst>
              <a:ext uri="{FF2B5EF4-FFF2-40B4-BE49-F238E27FC236}">
                <a16:creationId xmlns:a16="http://schemas.microsoft.com/office/drawing/2014/main" id="{BA4E582B-7E93-0DCC-54B2-31411E057AB8}"/>
              </a:ext>
            </a:extLst>
          </p:cNvPr>
          <p:cNvGrpSpPr/>
          <p:nvPr/>
        </p:nvGrpSpPr>
        <p:grpSpPr>
          <a:xfrm rot="5400000">
            <a:off x="2611958" y="1238630"/>
            <a:ext cx="1451307" cy="1392964"/>
            <a:chOff x="574047" y="999567"/>
            <a:chExt cx="1451307" cy="1392964"/>
          </a:xfrm>
        </p:grpSpPr>
        <p:sp>
          <p:nvSpPr>
            <p:cNvPr id="1068" name="Oval 1067">
              <a:extLst>
                <a:ext uri="{FF2B5EF4-FFF2-40B4-BE49-F238E27FC236}">
                  <a16:creationId xmlns:a16="http://schemas.microsoft.com/office/drawing/2014/main" id="{7B703645-E6B4-FD50-6D0E-69EC41243DCA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71" name="TextBox 1070">
              <a:extLst>
                <a:ext uri="{FF2B5EF4-FFF2-40B4-BE49-F238E27FC236}">
                  <a16:creationId xmlns:a16="http://schemas.microsoft.com/office/drawing/2014/main" id="{71BB2AB6-94DA-4EED-29D2-2E9B3A734F94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1072" name="TextBox 1071">
              <a:extLst>
                <a:ext uri="{FF2B5EF4-FFF2-40B4-BE49-F238E27FC236}">
                  <a16:creationId xmlns:a16="http://schemas.microsoft.com/office/drawing/2014/main" id="{56F6283A-02BA-0136-BF65-1C8E3AAC0CF8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73" name="TextBox 1072">
              <a:extLst>
                <a:ext uri="{FF2B5EF4-FFF2-40B4-BE49-F238E27FC236}">
                  <a16:creationId xmlns:a16="http://schemas.microsoft.com/office/drawing/2014/main" id="{F9C3DE62-1522-FCBB-6F98-761CC9B5A22E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74" name="TextBox 1073">
              <a:extLst>
                <a:ext uri="{FF2B5EF4-FFF2-40B4-BE49-F238E27FC236}">
                  <a16:creationId xmlns:a16="http://schemas.microsoft.com/office/drawing/2014/main" id="{A493AA14-BAA0-EB9B-B4C4-59623C3CEED4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075" name="TextBox 1074">
              <a:extLst>
                <a:ext uri="{FF2B5EF4-FFF2-40B4-BE49-F238E27FC236}">
                  <a16:creationId xmlns:a16="http://schemas.microsoft.com/office/drawing/2014/main" id="{DF495415-46BF-4155-F170-2540BA6C58E4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076" name="TextBox 1075">
              <a:extLst>
                <a:ext uri="{FF2B5EF4-FFF2-40B4-BE49-F238E27FC236}">
                  <a16:creationId xmlns:a16="http://schemas.microsoft.com/office/drawing/2014/main" id="{F95D07EE-2EBA-120D-A409-7BD7E51EF057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078" name="TextBox 1077">
              <a:extLst>
                <a:ext uri="{FF2B5EF4-FFF2-40B4-BE49-F238E27FC236}">
                  <a16:creationId xmlns:a16="http://schemas.microsoft.com/office/drawing/2014/main" id="{17A3146C-7B86-1B8B-7436-30A8974464B9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079" name="TextBox 1078">
              <a:extLst>
                <a:ext uri="{FF2B5EF4-FFF2-40B4-BE49-F238E27FC236}">
                  <a16:creationId xmlns:a16="http://schemas.microsoft.com/office/drawing/2014/main" id="{CE718223-36CD-3725-2346-39CE4BE140F7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080" name="TextBox 1079">
              <a:extLst>
                <a:ext uri="{FF2B5EF4-FFF2-40B4-BE49-F238E27FC236}">
                  <a16:creationId xmlns:a16="http://schemas.microsoft.com/office/drawing/2014/main" id="{17AE5D7C-B4D8-9DAC-A502-E81597EBB775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081" name="TextBox 1080">
              <a:extLst>
                <a:ext uri="{FF2B5EF4-FFF2-40B4-BE49-F238E27FC236}">
                  <a16:creationId xmlns:a16="http://schemas.microsoft.com/office/drawing/2014/main" id="{846646C6-5E92-371E-BB5D-A276F157D109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1082" name="Group 1081">
            <a:extLst>
              <a:ext uri="{FF2B5EF4-FFF2-40B4-BE49-F238E27FC236}">
                <a16:creationId xmlns:a16="http://schemas.microsoft.com/office/drawing/2014/main" id="{8EA31939-8184-2F94-13E3-D3E63C458C09}"/>
              </a:ext>
            </a:extLst>
          </p:cNvPr>
          <p:cNvGrpSpPr/>
          <p:nvPr/>
        </p:nvGrpSpPr>
        <p:grpSpPr>
          <a:xfrm rot="5400000">
            <a:off x="1363637" y="29172"/>
            <a:ext cx="1451307" cy="1392964"/>
            <a:chOff x="574047" y="999567"/>
            <a:chExt cx="1451307" cy="1392964"/>
          </a:xfrm>
        </p:grpSpPr>
        <p:sp>
          <p:nvSpPr>
            <p:cNvPr id="1083" name="Oval 1082">
              <a:extLst>
                <a:ext uri="{FF2B5EF4-FFF2-40B4-BE49-F238E27FC236}">
                  <a16:creationId xmlns:a16="http://schemas.microsoft.com/office/drawing/2014/main" id="{E9BAD7AE-6A9E-B585-5955-83888BBBFC76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84" name="TextBox 1083">
              <a:extLst>
                <a:ext uri="{FF2B5EF4-FFF2-40B4-BE49-F238E27FC236}">
                  <a16:creationId xmlns:a16="http://schemas.microsoft.com/office/drawing/2014/main" id="{DE5BD348-47C1-8FD1-7483-C0C20E867E61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1085" name="TextBox 1084">
              <a:extLst>
                <a:ext uri="{FF2B5EF4-FFF2-40B4-BE49-F238E27FC236}">
                  <a16:creationId xmlns:a16="http://schemas.microsoft.com/office/drawing/2014/main" id="{512C498A-E148-3AC8-3EE5-91FE0EE8C509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86" name="TextBox 1085">
              <a:extLst>
                <a:ext uri="{FF2B5EF4-FFF2-40B4-BE49-F238E27FC236}">
                  <a16:creationId xmlns:a16="http://schemas.microsoft.com/office/drawing/2014/main" id="{9ACF5676-15CA-084A-5ADD-9A69C911A018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87" name="TextBox 1086">
              <a:extLst>
                <a:ext uri="{FF2B5EF4-FFF2-40B4-BE49-F238E27FC236}">
                  <a16:creationId xmlns:a16="http://schemas.microsoft.com/office/drawing/2014/main" id="{45282387-892E-56B4-26A8-40DD6B587A67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088" name="TextBox 1087">
              <a:extLst>
                <a:ext uri="{FF2B5EF4-FFF2-40B4-BE49-F238E27FC236}">
                  <a16:creationId xmlns:a16="http://schemas.microsoft.com/office/drawing/2014/main" id="{6DD0FF4F-5C6C-901D-3DAF-9A85A105CA69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089" name="TextBox 1088">
              <a:extLst>
                <a:ext uri="{FF2B5EF4-FFF2-40B4-BE49-F238E27FC236}">
                  <a16:creationId xmlns:a16="http://schemas.microsoft.com/office/drawing/2014/main" id="{30204DA6-1C30-AD96-7C14-553D9B30CA8B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090" name="TextBox 1089">
              <a:extLst>
                <a:ext uri="{FF2B5EF4-FFF2-40B4-BE49-F238E27FC236}">
                  <a16:creationId xmlns:a16="http://schemas.microsoft.com/office/drawing/2014/main" id="{4651ED58-87BB-B009-CF53-F0CBD37D7447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091" name="TextBox 1090">
              <a:extLst>
                <a:ext uri="{FF2B5EF4-FFF2-40B4-BE49-F238E27FC236}">
                  <a16:creationId xmlns:a16="http://schemas.microsoft.com/office/drawing/2014/main" id="{3CB194EA-F40A-E8E1-BB96-3C64745A08C2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092" name="TextBox 1091">
              <a:extLst>
                <a:ext uri="{FF2B5EF4-FFF2-40B4-BE49-F238E27FC236}">
                  <a16:creationId xmlns:a16="http://schemas.microsoft.com/office/drawing/2014/main" id="{8039CA20-ECB4-DECF-93A0-05A49A505C1B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093" name="TextBox 1092">
              <a:extLst>
                <a:ext uri="{FF2B5EF4-FFF2-40B4-BE49-F238E27FC236}">
                  <a16:creationId xmlns:a16="http://schemas.microsoft.com/office/drawing/2014/main" id="{55E6FDB2-C22D-8796-56D8-3B3FA526DB1E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1094" name="Group 1093">
            <a:extLst>
              <a:ext uri="{FF2B5EF4-FFF2-40B4-BE49-F238E27FC236}">
                <a16:creationId xmlns:a16="http://schemas.microsoft.com/office/drawing/2014/main" id="{F9F2B7F5-3D4E-3F94-D6D6-D416969E919F}"/>
              </a:ext>
            </a:extLst>
          </p:cNvPr>
          <p:cNvGrpSpPr/>
          <p:nvPr/>
        </p:nvGrpSpPr>
        <p:grpSpPr>
          <a:xfrm rot="5400000">
            <a:off x="1120263" y="1958903"/>
            <a:ext cx="1451307" cy="1392964"/>
            <a:chOff x="574047" y="999567"/>
            <a:chExt cx="1451307" cy="1392964"/>
          </a:xfrm>
        </p:grpSpPr>
        <p:sp>
          <p:nvSpPr>
            <p:cNvPr id="1095" name="Oval 1094">
              <a:extLst>
                <a:ext uri="{FF2B5EF4-FFF2-40B4-BE49-F238E27FC236}">
                  <a16:creationId xmlns:a16="http://schemas.microsoft.com/office/drawing/2014/main" id="{8CE5522F-E35E-DDFE-4B5D-14F60F465D25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96" name="TextBox 1095">
              <a:extLst>
                <a:ext uri="{FF2B5EF4-FFF2-40B4-BE49-F238E27FC236}">
                  <a16:creationId xmlns:a16="http://schemas.microsoft.com/office/drawing/2014/main" id="{74BFB56B-5C66-CAC7-B174-9BB870401EB3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1097" name="TextBox 1096">
              <a:extLst>
                <a:ext uri="{FF2B5EF4-FFF2-40B4-BE49-F238E27FC236}">
                  <a16:creationId xmlns:a16="http://schemas.microsoft.com/office/drawing/2014/main" id="{2336A4AD-6371-6E68-9CE0-EE69BD687AF4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98" name="TextBox 1097">
              <a:extLst>
                <a:ext uri="{FF2B5EF4-FFF2-40B4-BE49-F238E27FC236}">
                  <a16:creationId xmlns:a16="http://schemas.microsoft.com/office/drawing/2014/main" id="{485BE440-AADD-EE93-749D-CC95EED24F66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99" name="TextBox 1098">
              <a:extLst>
                <a:ext uri="{FF2B5EF4-FFF2-40B4-BE49-F238E27FC236}">
                  <a16:creationId xmlns:a16="http://schemas.microsoft.com/office/drawing/2014/main" id="{E1525437-BE91-42A8-34D9-743A08865FB4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100" name="TextBox 1099">
              <a:extLst>
                <a:ext uri="{FF2B5EF4-FFF2-40B4-BE49-F238E27FC236}">
                  <a16:creationId xmlns:a16="http://schemas.microsoft.com/office/drawing/2014/main" id="{9B27AD32-3AD3-95A7-CAD8-5A771EB78BD1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101" name="TextBox 1100">
              <a:extLst>
                <a:ext uri="{FF2B5EF4-FFF2-40B4-BE49-F238E27FC236}">
                  <a16:creationId xmlns:a16="http://schemas.microsoft.com/office/drawing/2014/main" id="{24615E03-4A89-A852-3993-017F59FF41D0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103" name="TextBox 1102">
              <a:extLst>
                <a:ext uri="{FF2B5EF4-FFF2-40B4-BE49-F238E27FC236}">
                  <a16:creationId xmlns:a16="http://schemas.microsoft.com/office/drawing/2014/main" id="{251DEC8E-F254-0881-EF0A-6DC447E0BF73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104" name="TextBox 1103">
              <a:extLst>
                <a:ext uri="{FF2B5EF4-FFF2-40B4-BE49-F238E27FC236}">
                  <a16:creationId xmlns:a16="http://schemas.microsoft.com/office/drawing/2014/main" id="{B16D51F4-9BBB-0A6D-0CAE-E4606826D856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106" name="TextBox 1105">
              <a:extLst>
                <a:ext uri="{FF2B5EF4-FFF2-40B4-BE49-F238E27FC236}">
                  <a16:creationId xmlns:a16="http://schemas.microsoft.com/office/drawing/2014/main" id="{D066E5AA-A886-3047-BDDA-FAAAD8FFD98C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108" name="TextBox 1107">
              <a:extLst>
                <a:ext uri="{FF2B5EF4-FFF2-40B4-BE49-F238E27FC236}">
                  <a16:creationId xmlns:a16="http://schemas.microsoft.com/office/drawing/2014/main" id="{EE8F1ACA-00D2-D4FE-EB22-5978E48D6566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grpSp>
        <p:nvGrpSpPr>
          <p:cNvPr id="1110" name="Group 1109">
            <a:extLst>
              <a:ext uri="{FF2B5EF4-FFF2-40B4-BE49-F238E27FC236}">
                <a16:creationId xmlns:a16="http://schemas.microsoft.com/office/drawing/2014/main" id="{9C4B41AC-9E2D-1D60-E1AB-F9F3A254A612}"/>
              </a:ext>
            </a:extLst>
          </p:cNvPr>
          <p:cNvGrpSpPr/>
          <p:nvPr/>
        </p:nvGrpSpPr>
        <p:grpSpPr>
          <a:xfrm rot="5400000">
            <a:off x="-29171" y="783065"/>
            <a:ext cx="1451307" cy="1392964"/>
            <a:chOff x="574047" y="999567"/>
            <a:chExt cx="1451307" cy="1392964"/>
          </a:xfrm>
        </p:grpSpPr>
        <p:sp>
          <p:nvSpPr>
            <p:cNvPr id="1112" name="Oval 1111">
              <a:extLst>
                <a:ext uri="{FF2B5EF4-FFF2-40B4-BE49-F238E27FC236}">
                  <a16:creationId xmlns:a16="http://schemas.microsoft.com/office/drawing/2014/main" id="{077B18F5-DD18-9E1D-B194-3EA9263FF686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14" name="TextBox 1113">
              <a:extLst>
                <a:ext uri="{FF2B5EF4-FFF2-40B4-BE49-F238E27FC236}">
                  <a16:creationId xmlns:a16="http://schemas.microsoft.com/office/drawing/2014/main" id="{0DF14588-3866-B62C-47E5-6B538EE1ACB6}"/>
                </a:ext>
              </a:extLst>
            </p:cNvPr>
            <p:cNvSpPr txBox="1"/>
            <p:nvPr/>
          </p:nvSpPr>
          <p:spPr>
            <a:xfrm>
              <a:off x="1579075" y="1033217"/>
              <a:ext cx="3360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  <p:sp>
          <p:nvSpPr>
            <p:cNvPr id="1116" name="TextBox 1115">
              <a:extLst>
                <a:ext uri="{FF2B5EF4-FFF2-40B4-BE49-F238E27FC236}">
                  <a16:creationId xmlns:a16="http://schemas.microsoft.com/office/drawing/2014/main" id="{8F1A12AD-777C-5EB5-2C1D-EEC0E9684E8E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117" name="TextBox 1116">
              <a:extLst>
                <a:ext uri="{FF2B5EF4-FFF2-40B4-BE49-F238E27FC236}">
                  <a16:creationId xmlns:a16="http://schemas.microsoft.com/office/drawing/2014/main" id="{5AC43B7E-2A04-9193-9EF6-BE1763884C75}"/>
                </a:ext>
              </a:extLst>
            </p:cNvPr>
            <p:cNvSpPr txBox="1"/>
            <p:nvPr/>
          </p:nvSpPr>
          <p:spPr>
            <a:xfrm>
              <a:off x="1855667" y="164670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118" name="TextBox 1117">
              <a:extLst>
                <a:ext uri="{FF2B5EF4-FFF2-40B4-BE49-F238E27FC236}">
                  <a16:creationId xmlns:a16="http://schemas.microsoft.com/office/drawing/2014/main" id="{85543BF5-DE94-7E1D-87E5-2EC4E6388AA3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119" name="TextBox 1118">
              <a:extLst>
                <a:ext uri="{FF2B5EF4-FFF2-40B4-BE49-F238E27FC236}">
                  <a16:creationId xmlns:a16="http://schemas.microsoft.com/office/drawing/2014/main" id="{3BE9A7B1-48A6-0C0D-640F-17EA3F2B1F54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121" name="TextBox 1120">
              <a:extLst>
                <a:ext uri="{FF2B5EF4-FFF2-40B4-BE49-F238E27FC236}">
                  <a16:creationId xmlns:a16="http://schemas.microsoft.com/office/drawing/2014/main" id="{ABF51AFE-0D70-BC4A-496C-DAC4740F68D3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123" name="TextBox 1122">
              <a:extLst>
                <a:ext uri="{FF2B5EF4-FFF2-40B4-BE49-F238E27FC236}">
                  <a16:creationId xmlns:a16="http://schemas.microsoft.com/office/drawing/2014/main" id="{FFB25A6D-2352-D731-9BE4-D5388C71EF54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124" name="TextBox 1123">
              <a:extLst>
                <a:ext uri="{FF2B5EF4-FFF2-40B4-BE49-F238E27FC236}">
                  <a16:creationId xmlns:a16="http://schemas.microsoft.com/office/drawing/2014/main" id="{E503F4D3-2F43-B98B-F837-BFCBACF802A1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125" name="TextBox 1124">
              <a:extLst>
                <a:ext uri="{FF2B5EF4-FFF2-40B4-BE49-F238E27FC236}">
                  <a16:creationId xmlns:a16="http://schemas.microsoft.com/office/drawing/2014/main" id="{25804E38-BACE-A1F9-1CA0-C5AEFD5BBEB7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126" name="TextBox 1125">
              <a:extLst>
                <a:ext uri="{FF2B5EF4-FFF2-40B4-BE49-F238E27FC236}">
                  <a16:creationId xmlns:a16="http://schemas.microsoft.com/office/drawing/2014/main" id="{8B159E99-B9FA-347A-E746-EFC9850216F4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</p:grpSp>
      <p:sp>
        <p:nvSpPr>
          <p:cNvPr id="1127" name="TextBox 1126">
            <a:extLst>
              <a:ext uri="{FF2B5EF4-FFF2-40B4-BE49-F238E27FC236}">
                <a16:creationId xmlns:a16="http://schemas.microsoft.com/office/drawing/2014/main" id="{B262E831-F86C-008B-4931-C06E8B61773B}"/>
              </a:ext>
            </a:extLst>
          </p:cNvPr>
          <p:cNvSpPr txBox="1"/>
          <p:nvPr/>
        </p:nvSpPr>
        <p:spPr>
          <a:xfrm>
            <a:off x="9832157" y="886120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1128" name="TextBox 1127">
            <a:extLst>
              <a:ext uri="{FF2B5EF4-FFF2-40B4-BE49-F238E27FC236}">
                <a16:creationId xmlns:a16="http://schemas.microsoft.com/office/drawing/2014/main" id="{14482CF8-D725-E020-136D-C366FFE8B041}"/>
              </a:ext>
            </a:extLst>
          </p:cNvPr>
          <p:cNvSpPr txBox="1"/>
          <p:nvPr/>
        </p:nvSpPr>
        <p:spPr>
          <a:xfrm>
            <a:off x="9973559" y="2736012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2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9088BFC2-387C-91FF-B975-0795A7D0E5E3}"/>
              </a:ext>
            </a:extLst>
          </p:cNvPr>
          <p:cNvSpPr txBox="1"/>
          <p:nvPr/>
        </p:nvSpPr>
        <p:spPr>
          <a:xfrm>
            <a:off x="8410281" y="1860289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3</a:t>
            </a:r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5057EC02-D7A0-CF7E-4663-27016C863A4C}"/>
              </a:ext>
            </a:extLst>
          </p:cNvPr>
          <p:cNvSpPr txBox="1"/>
          <p:nvPr/>
        </p:nvSpPr>
        <p:spPr>
          <a:xfrm>
            <a:off x="7120193" y="651423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4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457AE288-CCBB-36DF-CEA7-730A7596C21B}"/>
              </a:ext>
            </a:extLst>
          </p:cNvPr>
          <p:cNvSpPr txBox="1"/>
          <p:nvPr/>
        </p:nvSpPr>
        <p:spPr>
          <a:xfrm>
            <a:off x="7075012" y="2859122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5</a:t>
            </a: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2B0873B8-07A0-2CCD-5367-420256497288}"/>
              </a:ext>
            </a:extLst>
          </p:cNvPr>
          <p:cNvSpPr txBox="1"/>
          <p:nvPr/>
        </p:nvSpPr>
        <p:spPr>
          <a:xfrm>
            <a:off x="5710674" y="1827069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6</a:t>
            </a:r>
          </a:p>
        </p:txBody>
      </p:sp>
      <p:sp>
        <p:nvSpPr>
          <p:cNvPr id="1133" name="TextBox 1132">
            <a:extLst>
              <a:ext uri="{FF2B5EF4-FFF2-40B4-BE49-F238E27FC236}">
                <a16:creationId xmlns:a16="http://schemas.microsoft.com/office/drawing/2014/main" id="{AEAB14C5-8F44-2178-D4D1-C59D084E02BB}"/>
              </a:ext>
            </a:extLst>
          </p:cNvPr>
          <p:cNvSpPr txBox="1"/>
          <p:nvPr/>
        </p:nvSpPr>
        <p:spPr>
          <a:xfrm>
            <a:off x="4549631" y="577379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7</a:t>
            </a:r>
          </a:p>
        </p:txBody>
      </p:sp>
      <p:sp>
        <p:nvSpPr>
          <p:cNvPr id="1134" name="TextBox 1133">
            <a:extLst>
              <a:ext uri="{FF2B5EF4-FFF2-40B4-BE49-F238E27FC236}">
                <a16:creationId xmlns:a16="http://schemas.microsoft.com/office/drawing/2014/main" id="{7039A78C-59DF-3CCF-E850-8B15E8265DA2}"/>
              </a:ext>
            </a:extLst>
          </p:cNvPr>
          <p:cNvSpPr txBox="1"/>
          <p:nvPr/>
        </p:nvSpPr>
        <p:spPr>
          <a:xfrm>
            <a:off x="4360031" y="3023303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8</a:t>
            </a:r>
          </a:p>
        </p:txBody>
      </p:sp>
      <p:sp>
        <p:nvSpPr>
          <p:cNvPr id="1135" name="TextBox 1134">
            <a:extLst>
              <a:ext uri="{FF2B5EF4-FFF2-40B4-BE49-F238E27FC236}">
                <a16:creationId xmlns:a16="http://schemas.microsoft.com/office/drawing/2014/main" id="{428F97D8-1214-6E0B-7455-91B669D7E579}"/>
              </a:ext>
            </a:extLst>
          </p:cNvPr>
          <p:cNvSpPr txBox="1"/>
          <p:nvPr/>
        </p:nvSpPr>
        <p:spPr>
          <a:xfrm>
            <a:off x="3255991" y="1717342"/>
            <a:ext cx="28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9</a:t>
            </a:r>
          </a:p>
        </p:txBody>
      </p:sp>
      <p:sp>
        <p:nvSpPr>
          <p:cNvPr id="1136" name="TextBox 1135">
            <a:extLst>
              <a:ext uri="{FF2B5EF4-FFF2-40B4-BE49-F238E27FC236}">
                <a16:creationId xmlns:a16="http://schemas.microsoft.com/office/drawing/2014/main" id="{A552E570-CC8A-5252-BD8C-A8A3935100EC}"/>
              </a:ext>
            </a:extLst>
          </p:cNvPr>
          <p:cNvSpPr txBox="1"/>
          <p:nvPr/>
        </p:nvSpPr>
        <p:spPr>
          <a:xfrm>
            <a:off x="1922097" y="508575"/>
            <a:ext cx="44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10</a:t>
            </a:r>
          </a:p>
        </p:txBody>
      </p:sp>
      <p:sp>
        <p:nvSpPr>
          <p:cNvPr id="1137" name="TextBox 1136">
            <a:extLst>
              <a:ext uri="{FF2B5EF4-FFF2-40B4-BE49-F238E27FC236}">
                <a16:creationId xmlns:a16="http://schemas.microsoft.com/office/drawing/2014/main" id="{AD5F1941-BB9A-7431-CEA8-1A3737146AFF}"/>
              </a:ext>
            </a:extLst>
          </p:cNvPr>
          <p:cNvSpPr txBox="1"/>
          <p:nvPr/>
        </p:nvSpPr>
        <p:spPr>
          <a:xfrm>
            <a:off x="1701780" y="2452499"/>
            <a:ext cx="44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11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41EAC04E-3103-836D-922C-17C8D95C75C8}"/>
              </a:ext>
            </a:extLst>
          </p:cNvPr>
          <p:cNvSpPr txBox="1"/>
          <p:nvPr/>
        </p:nvSpPr>
        <p:spPr>
          <a:xfrm>
            <a:off x="536827" y="1242700"/>
            <a:ext cx="44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81785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2190</Words>
  <Application>Microsoft Office PowerPoint</Application>
  <PresentationFormat>Widescreen</PresentationFormat>
  <Paragraphs>1253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Gill</dc:creator>
  <cp:lastModifiedBy>Bridgewater Country Estate</cp:lastModifiedBy>
  <cp:revision>17</cp:revision>
  <cp:lastPrinted>2017-10-03T07:12:14Z</cp:lastPrinted>
  <dcterms:created xsi:type="dcterms:W3CDTF">2017-07-25T06:10:23Z</dcterms:created>
  <dcterms:modified xsi:type="dcterms:W3CDTF">2025-03-27T01:32:15Z</dcterms:modified>
</cp:coreProperties>
</file>