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4" r:id="rId4"/>
    <p:sldId id="263" r:id="rId5"/>
    <p:sldId id="265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dgewater Country Estate" userId="8e7e852c725b82b4" providerId="LiveId" clId="{1CC81957-238D-4C0F-99B4-FA15DC5FFCA2}"/>
    <pc:docChg chg="undo custSel addSld delSld modSld sldOrd">
      <pc:chgData name="Bridgewater Country Estate" userId="8e7e852c725b82b4" providerId="LiveId" clId="{1CC81957-238D-4C0F-99B4-FA15DC5FFCA2}" dt="2024-11-26T02:35:02.205" v="606"/>
      <pc:docMkLst>
        <pc:docMk/>
      </pc:docMkLst>
      <pc:sldChg chg="del">
        <pc:chgData name="Bridgewater Country Estate" userId="8e7e852c725b82b4" providerId="LiveId" clId="{1CC81957-238D-4C0F-99B4-FA15DC5FFCA2}" dt="2024-11-25T00:55:19.964" v="0" actId="47"/>
        <pc:sldMkLst>
          <pc:docMk/>
          <pc:sldMk cId="1188009501" sldId="257"/>
        </pc:sldMkLst>
      </pc:sldChg>
      <pc:sldChg chg="del">
        <pc:chgData name="Bridgewater Country Estate" userId="8e7e852c725b82b4" providerId="LiveId" clId="{1CC81957-238D-4C0F-99B4-FA15DC5FFCA2}" dt="2024-11-25T00:55:25.526" v="1" actId="47"/>
        <pc:sldMkLst>
          <pc:docMk/>
          <pc:sldMk cId="2768912731" sldId="258"/>
        </pc:sldMkLst>
      </pc:sldChg>
      <pc:sldChg chg="del">
        <pc:chgData name="Bridgewater Country Estate" userId="8e7e852c725b82b4" providerId="LiveId" clId="{1CC81957-238D-4C0F-99B4-FA15DC5FFCA2}" dt="2024-11-25T00:55:26.923" v="2" actId="47"/>
        <pc:sldMkLst>
          <pc:docMk/>
          <pc:sldMk cId="3475310876" sldId="259"/>
        </pc:sldMkLst>
      </pc:sldChg>
      <pc:sldChg chg="del">
        <pc:chgData name="Bridgewater Country Estate" userId="8e7e852c725b82b4" providerId="LiveId" clId="{1CC81957-238D-4C0F-99B4-FA15DC5FFCA2}" dt="2024-11-26T02:19:02.763" v="417" actId="47"/>
        <pc:sldMkLst>
          <pc:docMk/>
          <pc:sldMk cId="645978320" sldId="261"/>
        </pc:sldMkLst>
      </pc:sldChg>
      <pc:sldChg chg="addSp delSp modSp mod">
        <pc:chgData name="Bridgewater Country Estate" userId="8e7e852c725b82b4" providerId="LiveId" clId="{1CC81957-238D-4C0F-99B4-FA15DC5FFCA2}" dt="2024-11-26T02:35:02.205" v="606"/>
        <pc:sldMkLst>
          <pc:docMk/>
          <pc:sldMk cId="134695329" sldId="262"/>
        </pc:sldMkLst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6" creationId="{2694EEAD-33A0-BBFB-97B7-8B3C89931AE9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7" creationId="{12F01A32-D094-D35A-F495-B08E2AE3F579}"/>
          </ac:spMkLst>
        </pc:spChg>
        <pc:spChg chg="add mod">
          <ac:chgData name="Bridgewater Country Estate" userId="8e7e852c725b82b4" providerId="LiveId" clId="{1CC81957-238D-4C0F-99B4-FA15DC5FFCA2}" dt="2024-11-26T02:31:42.083" v="543" actId="20577"/>
          <ac:spMkLst>
            <pc:docMk/>
            <pc:sldMk cId="134695329" sldId="262"/>
            <ac:spMk id="8" creationId="{B439E60B-4728-DFE0-321C-905095B7E51A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9" creationId="{47D6764A-1669-EA2B-8DE7-342CF9B143D2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0" creationId="{F9275533-F602-6A8A-63A4-A98C6A9DCDB2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1" creationId="{3331D6C1-55F2-5F87-2B40-8636CE2F4042}"/>
          </ac:spMkLst>
        </pc:spChg>
        <pc:spChg chg="del">
          <ac:chgData name="Bridgewater Country Estate" userId="8e7e852c725b82b4" providerId="LiveId" clId="{1CC81957-238D-4C0F-99B4-FA15DC5FFCA2}" dt="2024-11-26T02:02:16.301" v="33" actId="478"/>
          <ac:spMkLst>
            <pc:docMk/>
            <pc:sldMk cId="134695329" sldId="262"/>
            <ac:spMk id="12" creationId="{E4C06DF9-4741-5E50-F345-DFFAD625D6CD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3" creationId="{ECBC3CB0-2751-AB97-D73C-3472132ECF38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4" creationId="{3E6D9A5E-F30F-3B33-44DE-C347EEC6FE9B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5" creationId="{79F447E1-3066-5C9E-43DD-BA209CF51772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6" creationId="{8CF4E6BB-1817-88AE-1E5E-2F78280A4649}"/>
          </ac:spMkLst>
        </pc:spChg>
        <pc:spChg chg="add mod">
          <ac:chgData name="Bridgewater Country Estate" userId="8e7e852c725b82b4" providerId="LiveId" clId="{1CC81957-238D-4C0F-99B4-FA15DC5FFCA2}" dt="2024-11-26T02:33:15.829" v="582" actId="1076"/>
          <ac:spMkLst>
            <pc:docMk/>
            <pc:sldMk cId="134695329" sldId="262"/>
            <ac:spMk id="17" creationId="{C500F5A5-5029-CF13-826A-EF9E0019A8A0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1" creationId="{19D2EE38-CD03-13CC-445A-B41B50CF3D01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2" creationId="{BF49A3F8-F1C3-AC03-7158-2C764C332047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3" creationId="{9DA710B5-EC80-5F14-6E16-B344D1799D26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4" creationId="{F9F3DAFE-A4D9-8C72-E865-3919513566D6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5" creationId="{B2BB6AC7-5BDD-1625-3240-E8CFD6D4BD4B}"/>
          </ac:spMkLst>
        </pc:spChg>
        <pc:spChg chg="del">
          <ac:chgData name="Bridgewater Country Estate" userId="8e7e852c725b82b4" providerId="LiveId" clId="{1CC81957-238D-4C0F-99B4-FA15DC5FFCA2}" dt="2024-11-26T02:02:14.068" v="32" actId="478"/>
          <ac:spMkLst>
            <pc:docMk/>
            <pc:sldMk cId="134695329" sldId="262"/>
            <ac:spMk id="26" creationId="{EA2789A6-5849-6827-E671-8C607AA3F8FB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27" creationId="{B9C7BFC6-4B5E-100E-705F-B84F30AE7C80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31" creationId="{BCCAD176-659A-A368-40D1-A4D834FE11F3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32" creationId="{0AA6DAC3-0941-1837-5472-A09A317BB2D2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33" creationId="{D6EB6245-64E4-4A73-9717-DEF6C249106C}"/>
          </ac:spMkLst>
        </pc:spChg>
        <pc:spChg chg="add mod">
          <ac:chgData name="Bridgewater Country Estate" userId="8e7e852c725b82b4" providerId="LiveId" clId="{1CC81957-238D-4C0F-99B4-FA15DC5FFCA2}" dt="2024-11-26T02:33:05.505" v="580" actId="1076"/>
          <ac:spMkLst>
            <pc:docMk/>
            <pc:sldMk cId="134695329" sldId="262"/>
            <ac:spMk id="41" creationId="{EC702F35-1D5E-1440-A345-7D3189CE92E4}"/>
          </ac:spMkLst>
        </pc:spChg>
        <pc:spChg chg="del">
          <ac:chgData name="Bridgewater Country Estate" userId="8e7e852c725b82b4" providerId="LiveId" clId="{1CC81957-238D-4C0F-99B4-FA15DC5FFCA2}" dt="2024-11-26T02:02:09.005" v="30" actId="478"/>
          <ac:spMkLst>
            <pc:docMk/>
            <pc:sldMk cId="134695329" sldId="262"/>
            <ac:spMk id="43" creationId="{CE84B76F-7D05-48D5-BC38-4BF6766032E8}"/>
          </ac:spMkLst>
        </pc:spChg>
        <pc:spChg chg="del">
          <ac:chgData name="Bridgewater Country Estate" userId="8e7e852c725b82b4" providerId="LiveId" clId="{1CC81957-238D-4C0F-99B4-FA15DC5FFCA2}" dt="2024-11-26T02:02:12.333" v="31" actId="478"/>
          <ac:spMkLst>
            <pc:docMk/>
            <pc:sldMk cId="134695329" sldId="262"/>
            <ac:spMk id="45" creationId="{53ADECC7-7AEB-C6C0-60D7-DC3E118C4FF9}"/>
          </ac:spMkLst>
        </pc:spChg>
        <pc:spChg chg="add mod">
          <ac:chgData name="Bridgewater Country Estate" userId="8e7e852c725b82b4" providerId="LiveId" clId="{1CC81957-238D-4C0F-99B4-FA15DC5FFCA2}" dt="2024-11-26T02:33:09.465" v="581" actId="1076"/>
          <ac:spMkLst>
            <pc:docMk/>
            <pc:sldMk cId="134695329" sldId="262"/>
            <ac:spMk id="46" creationId="{FFE4A18F-19E5-C7B9-0E3F-C4CD6F878E71}"/>
          </ac:spMkLst>
        </pc:spChg>
        <pc:spChg chg="add mod">
          <ac:chgData name="Bridgewater Country Estate" userId="8e7e852c725b82b4" providerId="LiveId" clId="{1CC81957-238D-4C0F-99B4-FA15DC5FFCA2}" dt="2024-11-26T02:33:19.394" v="583" actId="1076"/>
          <ac:spMkLst>
            <pc:docMk/>
            <pc:sldMk cId="134695329" sldId="262"/>
            <ac:spMk id="47" creationId="{78356988-D913-FDD3-934E-9B95D05F45E9}"/>
          </ac:spMkLst>
        </pc:spChg>
        <pc:spChg chg="add mod">
          <ac:chgData name="Bridgewater Country Estate" userId="8e7e852c725b82b4" providerId="LiveId" clId="{1CC81957-238D-4C0F-99B4-FA15DC5FFCA2}" dt="2024-11-26T02:33:24.529" v="584" actId="1076"/>
          <ac:spMkLst>
            <pc:docMk/>
            <pc:sldMk cId="134695329" sldId="262"/>
            <ac:spMk id="48" creationId="{74D764FB-6187-64C9-1E62-EB8E903AF48A}"/>
          </ac:spMkLst>
        </pc:spChg>
        <pc:spChg chg="add mod">
          <ac:chgData name="Bridgewater Country Estate" userId="8e7e852c725b82b4" providerId="LiveId" clId="{1CC81957-238D-4C0F-99B4-FA15DC5FFCA2}" dt="2024-11-26T02:33:34.243" v="586" actId="1076"/>
          <ac:spMkLst>
            <pc:docMk/>
            <pc:sldMk cId="134695329" sldId="262"/>
            <ac:spMk id="49" creationId="{45590763-83F9-617E-7540-33772044436C}"/>
          </ac:spMkLst>
        </pc:spChg>
        <pc:spChg chg="del">
          <ac:chgData name="Bridgewater Country Estate" userId="8e7e852c725b82b4" providerId="LiveId" clId="{1CC81957-238D-4C0F-99B4-FA15DC5FFCA2}" dt="2024-11-26T02:02:07.143" v="29" actId="478"/>
          <ac:spMkLst>
            <pc:docMk/>
            <pc:sldMk cId="134695329" sldId="262"/>
            <ac:spMk id="64" creationId="{EF4E8904-C24F-4914-84BB-6900393FB6AA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75" creationId="{91FBC925-67C6-47A2-B1A5-25AD31438761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76" creationId="{5C0A5D84-9BB0-4AC6-AF79-399ADC1B883F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77" creationId="{3F0AC44B-C5B2-4C94-869B-DE5E79D24B63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78" creationId="{558BB3CD-0434-4D29-91B1-26159E921B1C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79" creationId="{808C8153-7A1F-40E8-866C-FC4A95B49677}"/>
          </ac:spMkLst>
        </pc:spChg>
        <pc:spChg chg="del">
          <ac:chgData name="Bridgewater Country Estate" userId="8e7e852c725b82b4" providerId="LiveId" clId="{1CC81957-238D-4C0F-99B4-FA15DC5FFCA2}" dt="2024-11-26T02:01:39.413" v="26" actId="478"/>
          <ac:spMkLst>
            <pc:docMk/>
            <pc:sldMk cId="134695329" sldId="262"/>
            <ac:spMk id="180" creationId="{1EC55254-1662-48EE-A8B7-926F6EAF53BE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81" creationId="{EB465450-09A8-4622-AB6B-A0A367F4EEF7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82" creationId="{86ED55DD-B2C4-4FDC-B6E7-8C6B4F076B4F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83" creationId="{9585A673-8F26-44DE-B469-16482E2CF38D}"/>
          </ac:spMkLst>
        </pc:spChg>
        <pc:spChg chg="mod">
          <ac:chgData name="Bridgewater Country Estate" userId="8e7e852c725b82b4" providerId="LiveId" clId="{1CC81957-238D-4C0F-99B4-FA15DC5FFCA2}" dt="2024-11-26T02:32:19.606" v="569" actId="165"/>
          <ac:spMkLst>
            <pc:docMk/>
            <pc:sldMk cId="134695329" sldId="262"/>
            <ac:spMk id="184" creationId="{C82141BF-7A4C-4C79-8A7B-E3AD0D89F5C6}"/>
          </ac:spMkLst>
        </pc:spChg>
        <pc:spChg chg="mod">
          <ac:chgData name="Bridgewater Country Estate" userId="8e7e852c725b82b4" providerId="LiveId" clId="{1CC81957-238D-4C0F-99B4-FA15DC5FFCA2}" dt="2024-11-26T02:02:47.660" v="46" actId="20577"/>
          <ac:spMkLst>
            <pc:docMk/>
            <pc:sldMk cId="134695329" sldId="262"/>
            <ac:spMk id="215" creationId="{119750C3-88DD-8830-B604-2C893F1B8441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29" creationId="{9132FC8A-03C8-DEFE-E4F6-BE91442DBD9B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0" creationId="{C7DA79D1-B4CE-B287-9DB9-08368DA6315A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1" creationId="{E2AA0138-F971-639C-C793-4AD549E07E2E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2" creationId="{A8E9E302-A8EA-340A-1ACB-433F1D3E4A1F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3" creationId="{DEA4FC86-CF61-8FC3-88C7-8B5C23DCDD8A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5" creationId="{6D0EFE75-64E0-59B3-52CC-9CB29E60D50B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6" creationId="{EEC3A517-4000-286E-F300-907210A45882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7" creationId="{9584FBA5-E0B4-D08D-7A7A-73E8A74E414C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38" creationId="{6E5D5B12-4874-F621-C92A-F9D28A349057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1" creationId="{7C41A885-A3A7-B053-DEE8-19A4561EFCCD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2" creationId="{1246B97A-0A48-E4DE-59C1-D691C8AB8AAE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3" creationId="{8D7B78CA-6E3C-CB85-249C-178232ABF53A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4" creationId="{36F825BC-671F-6DBF-BDCA-635149F1D321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5" creationId="{1EB81655-06B9-4D99-9AA3-CDEBB0EA44BD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7" creationId="{0871DB5C-AA3E-1134-E07A-FF321656B330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8" creationId="{3821EED7-30F2-202F-32D0-6978991ACAEC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49" creationId="{6D890C1E-5223-57AE-32F0-7F7813AED421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0" creationId="{B702EB88-C2FC-4C30-5303-F38C70E5541E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3" creationId="{E20F7B02-2473-9309-A809-88331672F75F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4" creationId="{56340035-3416-6C2D-8BC4-2D9587B02E0B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5" creationId="{9A620E1B-2105-EA1F-EB3F-B93F26974CE4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6" creationId="{5001B284-7D89-C053-F5AF-5087748FF0D9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7" creationId="{3223D8FC-729D-93DC-4A64-2D60AB54E7C7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59" creationId="{739AEAE1-BAC3-6DA6-251F-25772CB05DF5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60" creationId="{818D2284-EED3-AC4B-7AD9-3F6DAF030194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61" creationId="{1D6656C2-FF97-3D1D-1EBB-05062B807A3C}"/>
          </ac:spMkLst>
        </pc:spChg>
        <pc:spChg chg="mod">
          <ac:chgData name="Bridgewater Country Estate" userId="8e7e852c725b82b4" providerId="LiveId" clId="{1CC81957-238D-4C0F-99B4-FA15DC5FFCA2}" dt="2024-11-26T02:32:40.324" v="574" actId="165"/>
          <ac:spMkLst>
            <pc:docMk/>
            <pc:sldMk cId="134695329" sldId="262"/>
            <ac:spMk id="1062" creationId="{84561D52-9F83-0A96-A737-A70F8E272267}"/>
          </ac:spMkLst>
        </pc:spChg>
        <pc:spChg chg="mod">
          <ac:chgData name="Bridgewater Country Estate" userId="8e7e852c725b82b4" providerId="LiveId" clId="{1CC81957-238D-4C0F-99B4-FA15DC5FFCA2}" dt="2024-11-26T02:02:50.453" v="48" actId="20577"/>
          <ac:spMkLst>
            <pc:docMk/>
            <pc:sldMk cId="134695329" sldId="262"/>
            <ac:spMk id="1072" creationId="{3C6E86F7-C8F0-B515-BACA-EEA30A29ED6D}"/>
          </ac:spMkLst>
        </pc:spChg>
        <pc:spChg chg="mod">
          <ac:chgData name="Bridgewater Country Estate" userId="8e7e852c725b82b4" providerId="LiveId" clId="{1CC81957-238D-4C0F-99B4-FA15DC5FFCA2}" dt="2024-11-26T02:02:49.198" v="47" actId="20577"/>
          <ac:spMkLst>
            <pc:docMk/>
            <pc:sldMk cId="134695329" sldId="262"/>
            <ac:spMk id="1084" creationId="{B73BD6C7-A995-BF07-6AA6-1893FBD640DC}"/>
          </ac:spMkLst>
        </pc:spChg>
        <pc:grpChg chg="mod topLvl">
          <ac:chgData name="Bridgewater Country Estate" userId="8e7e852c725b82b4" providerId="LiveId" clId="{1CC81957-238D-4C0F-99B4-FA15DC5FFCA2}" dt="2024-11-26T02:32:28.956" v="571" actId="1076"/>
          <ac:grpSpMkLst>
            <pc:docMk/>
            <pc:sldMk cId="134695329" sldId="262"/>
            <ac:grpSpMk id="4" creationId="{FB6E2EDD-A36F-8608-8FEB-30A1804E991B}"/>
          </ac:grpSpMkLst>
        </pc:grpChg>
        <pc:grpChg chg="mod">
          <ac:chgData name="Bridgewater Country Estate" userId="8e7e852c725b82b4" providerId="LiveId" clId="{1CC81957-238D-4C0F-99B4-FA15DC5FFCA2}" dt="2024-11-26T02:32:19.606" v="569" actId="165"/>
          <ac:grpSpMkLst>
            <pc:docMk/>
            <pc:sldMk cId="134695329" sldId="262"/>
            <ac:grpSpMk id="5" creationId="{4DFFDD14-A654-1801-15EE-189E10D9FA20}"/>
          </ac:grpSpMkLst>
        </pc:grpChg>
        <pc:grpChg chg="mod topLvl">
          <ac:chgData name="Bridgewater Country Estate" userId="8e7e852c725b82b4" providerId="LiveId" clId="{1CC81957-238D-4C0F-99B4-FA15DC5FFCA2}" dt="2024-11-26T02:33:15.829" v="582" actId="1076"/>
          <ac:grpSpMkLst>
            <pc:docMk/>
            <pc:sldMk cId="134695329" sldId="262"/>
            <ac:grpSpMk id="19" creationId="{4C5B02C2-D73C-0136-5055-D63D448722C8}"/>
          </ac:grpSpMkLst>
        </pc:grpChg>
        <pc:grpChg chg="mod">
          <ac:chgData name="Bridgewater Country Estate" userId="8e7e852c725b82b4" providerId="LiveId" clId="{1CC81957-238D-4C0F-99B4-FA15DC5FFCA2}" dt="2024-11-26T02:32:19.606" v="569" actId="165"/>
          <ac:grpSpMkLst>
            <pc:docMk/>
            <pc:sldMk cId="134695329" sldId="262"/>
            <ac:grpSpMk id="20" creationId="{54206895-E385-A51C-0A27-74F592E6076E}"/>
          </ac:grpSpMkLst>
        </pc:grpChg>
        <pc:grpChg chg="add del">
          <ac:chgData name="Bridgewater Country Estate" userId="8e7e852c725b82b4" providerId="LiveId" clId="{1CC81957-238D-4C0F-99B4-FA15DC5FFCA2}" dt="2024-11-26T02:32:19.606" v="569" actId="165"/>
          <ac:grpSpMkLst>
            <pc:docMk/>
            <pc:sldMk cId="134695329" sldId="262"/>
            <ac:grpSpMk id="50" creationId="{7537CDC1-7C5C-8A8F-C1CC-0EA52FABF589}"/>
          </ac:grpSpMkLst>
        </pc:grpChg>
        <pc:grpChg chg="del mod">
          <ac:chgData name="Bridgewater Country Estate" userId="8e7e852c725b82b4" providerId="LiveId" clId="{1CC81957-238D-4C0F-99B4-FA15DC5FFCA2}" dt="2024-11-26T02:32:40.324" v="574" actId="165"/>
          <ac:grpSpMkLst>
            <pc:docMk/>
            <pc:sldMk cId="134695329" sldId="262"/>
            <ac:grpSpMk id="53" creationId="{C21B771D-2114-35B7-689D-6F467EEACA72}"/>
          </ac:grpSpMkLst>
        </pc:grpChg>
        <pc:grpChg chg="mod topLvl">
          <ac:chgData name="Bridgewater Country Estate" userId="8e7e852c725b82b4" providerId="LiveId" clId="{1CC81957-238D-4C0F-99B4-FA15DC5FFCA2}" dt="2024-11-26T02:33:28.233" v="585" actId="1076"/>
          <ac:grpSpMkLst>
            <pc:docMk/>
            <pc:sldMk cId="134695329" sldId="262"/>
            <ac:grpSpMk id="61" creationId="{282B2C63-6426-0207-159B-2F8F3787F4B0}"/>
          </ac:grpSpMkLst>
        </pc:grpChg>
        <pc:grpChg chg="mod topLvl">
          <ac:chgData name="Bridgewater Country Estate" userId="8e7e852c725b82b4" providerId="LiveId" clId="{1CC81957-238D-4C0F-99B4-FA15DC5FFCA2}" dt="2024-11-26T02:32:56.893" v="578" actId="1076"/>
          <ac:grpSpMkLst>
            <pc:docMk/>
            <pc:sldMk cId="134695329" sldId="262"/>
            <ac:grpSpMk id="62" creationId="{7065DCC9-A37E-4676-56CD-E25F4DC3D2FF}"/>
          </ac:grpSpMkLst>
        </pc:grpChg>
        <pc:grpChg chg="mod topLvl">
          <ac:chgData name="Bridgewater Country Estate" userId="8e7e852c725b82b4" providerId="LiveId" clId="{1CC81957-238D-4C0F-99B4-FA15DC5FFCA2}" dt="2024-11-26T02:34:22.891" v="592" actId="1076"/>
          <ac:grpSpMkLst>
            <pc:docMk/>
            <pc:sldMk cId="134695329" sldId="262"/>
            <ac:grpSpMk id="173" creationId="{5AE89B49-46BC-4CC0-8980-16315539D52D}"/>
          </ac:grpSpMkLst>
        </pc:grpChg>
        <pc:grpChg chg="mod">
          <ac:chgData name="Bridgewater Country Estate" userId="8e7e852c725b82b4" providerId="LiveId" clId="{1CC81957-238D-4C0F-99B4-FA15DC5FFCA2}" dt="2024-11-26T02:32:19.606" v="569" actId="165"/>
          <ac:grpSpMkLst>
            <pc:docMk/>
            <pc:sldMk cId="134695329" sldId="262"/>
            <ac:grpSpMk id="174" creationId="{CB734DF0-BDF6-4B57-B4D8-FA66278558C0}"/>
          </ac:grpSpMkLst>
        </pc:grpChg>
        <pc:grpChg chg="del">
          <ac:chgData name="Bridgewater Country Estate" userId="8e7e852c725b82b4" providerId="LiveId" clId="{1CC81957-238D-4C0F-99B4-FA15DC5FFCA2}" dt="2024-11-26T02:01:09.360" v="23" actId="478"/>
          <ac:grpSpMkLst>
            <pc:docMk/>
            <pc:sldMk cId="134695329" sldId="262"/>
            <ac:grpSpMk id="226" creationId="{E7C73E0F-ED46-C4D8-0850-04ADFC450783}"/>
          </ac:grpSpMkLst>
        </pc:grpChg>
        <pc:grpChg chg="mod topLvl">
          <ac:chgData name="Bridgewater Country Estate" userId="8e7e852c725b82b4" providerId="LiveId" clId="{1CC81957-238D-4C0F-99B4-FA15DC5FFCA2}" dt="2024-11-26T02:32:54.741" v="577" actId="1076"/>
          <ac:grpSpMkLst>
            <pc:docMk/>
            <pc:sldMk cId="134695329" sldId="262"/>
            <ac:grpSpMk id="1024" creationId="{130F9E39-10A2-1E77-17FA-A9061B34FE37}"/>
          </ac:grpSpMkLst>
        </pc:grpChg>
        <pc:grpChg chg="mod">
          <ac:chgData name="Bridgewater Country Estate" userId="8e7e852c725b82b4" providerId="LiveId" clId="{1CC81957-238D-4C0F-99B4-FA15DC5FFCA2}" dt="2024-11-26T02:32:40.324" v="574" actId="165"/>
          <ac:grpSpMkLst>
            <pc:docMk/>
            <pc:sldMk cId="134695329" sldId="262"/>
            <ac:grpSpMk id="1028" creationId="{2B12B420-6D2C-BCB1-1873-C986AD66080B}"/>
          </ac:grpSpMkLst>
        </pc:grpChg>
        <pc:grpChg chg="mod">
          <ac:chgData name="Bridgewater Country Estate" userId="8e7e852c725b82b4" providerId="LiveId" clId="{1CC81957-238D-4C0F-99B4-FA15DC5FFCA2}" dt="2024-11-26T02:32:40.324" v="574" actId="165"/>
          <ac:grpSpMkLst>
            <pc:docMk/>
            <pc:sldMk cId="134695329" sldId="262"/>
            <ac:grpSpMk id="1040" creationId="{28B93F06-CBD8-5D65-D49D-9DE9116B6C5E}"/>
          </ac:grpSpMkLst>
        </pc:grpChg>
        <pc:grpChg chg="mod">
          <ac:chgData name="Bridgewater Country Estate" userId="8e7e852c725b82b4" providerId="LiveId" clId="{1CC81957-238D-4C0F-99B4-FA15DC5FFCA2}" dt="2024-11-26T02:32:40.324" v="574" actId="165"/>
          <ac:grpSpMkLst>
            <pc:docMk/>
            <pc:sldMk cId="134695329" sldId="262"/>
            <ac:grpSpMk id="1052" creationId="{9326B52D-EC67-8BD4-22D0-9A8C338ECAEC}"/>
          </ac:grpSpMkLst>
        </pc:grpChg>
        <pc:grpChg chg="del mod">
          <ac:chgData name="Bridgewater Country Estate" userId="8e7e852c725b82b4" providerId="LiveId" clId="{1CC81957-238D-4C0F-99B4-FA15DC5FFCA2}" dt="2024-11-26T02:32:01.377" v="567" actId="478"/>
          <ac:grpSpMkLst>
            <pc:docMk/>
            <pc:sldMk cId="134695329" sldId="262"/>
            <ac:grpSpMk id="1064" creationId="{9451541E-BE64-46FA-C8C8-6D38547C3E35}"/>
          </ac:grpSpMkLst>
        </pc:grpChg>
        <pc:graphicFrameChg chg="mod modGraphic">
          <ac:chgData name="Bridgewater Country Estate" userId="8e7e852c725b82b4" providerId="LiveId" clId="{1CC81957-238D-4C0F-99B4-FA15DC5FFCA2}" dt="2024-11-26T02:35:02.205" v="606"/>
          <ac:graphicFrameMkLst>
            <pc:docMk/>
            <pc:sldMk cId="134695329" sldId="262"/>
            <ac:graphicFrameMk id="51" creationId="{A3981E7B-80A8-4B1E-BD44-560493348AEE}"/>
          </ac:graphicFrameMkLst>
        </pc:graphicFrameChg>
      </pc:sldChg>
      <pc:sldChg chg="addSp delSp modSp mod">
        <pc:chgData name="Bridgewater Country Estate" userId="8e7e852c725b82b4" providerId="LiveId" clId="{1CC81957-238D-4C0F-99B4-FA15DC5FFCA2}" dt="2024-11-26T02:30:13.831" v="519" actId="20577"/>
        <pc:sldMkLst>
          <pc:docMk/>
          <pc:sldMk cId="3044305131" sldId="263"/>
        </pc:sldMkLst>
        <pc:spChg chg="add mod">
          <ac:chgData name="Bridgewater Country Estate" userId="8e7e852c725b82b4" providerId="LiveId" clId="{1CC81957-238D-4C0F-99B4-FA15DC5FFCA2}" dt="2024-11-26T02:14:53.633" v="376" actId="114"/>
          <ac:spMkLst>
            <pc:docMk/>
            <pc:sldMk cId="3044305131" sldId="263"/>
            <ac:spMk id="41" creationId="{D8E0366F-5E45-12E2-25E8-2CC2906B99FE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48" creationId="{9BF7E06E-0359-F9CA-C390-9B90664BA0AF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49" creationId="{7FF3A73D-CD4C-F69F-49A3-FB462879102A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2" creationId="{D11568AC-22E7-5675-A8B9-D3E7A57C614F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4" creationId="{2EF9E064-395A-6C6D-FF05-7F241B3E4DEE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5" creationId="{37FBA541-F913-70B3-84FA-C672D69E3FD7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6" creationId="{94A1EF76-5965-0677-96EA-03B174ECEE68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7" creationId="{80F98DCB-0A6F-896D-889F-E8B8D26238D4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8" creationId="{A8CBFA94-D584-B027-A66D-1D4A713DC241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59" creationId="{A79EEB48-7E5D-D1D3-8640-4D36F58D5F13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0" creationId="{45B66434-BFD6-ADAD-04CD-FC8C7A53FC0B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5" creationId="{A3DF7BE5-17D1-37BC-4223-A527DEB0919B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6" creationId="{CFE8B8C4-AA18-B2BB-04CD-111D0A4040A4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7" creationId="{C5F0D1A7-AE4F-F1FC-7ACF-59094C2BA7BB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8" creationId="{045E331E-9BDB-8649-9D12-6B0F54549B8A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69" creationId="{8E63A342-97A9-F952-2F7A-3567B6D65D79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70" creationId="{D064D717-15BF-07E6-5402-2F6F9860F556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71" creationId="{5C8E70D0-5E1A-DCD0-3F1E-D51A2EF81796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72" creationId="{FB843B1B-EEC8-B86E-27A3-B371F34B0290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73" creationId="{D791172A-5691-3E07-23D1-5D9EEB2B584C}"/>
          </ac:spMkLst>
        </pc:spChg>
        <pc:spChg chg="mod">
          <ac:chgData name="Bridgewater Country Estate" userId="8e7e852c725b82b4" providerId="LiveId" clId="{1CC81957-238D-4C0F-99B4-FA15DC5FFCA2}" dt="2024-11-26T02:14:31.330" v="373"/>
          <ac:spMkLst>
            <pc:docMk/>
            <pc:sldMk cId="3044305131" sldId="263"/>
            <ac:spMk id="74" creationId="{5FD12629-B909-20F9-D8D1-68D2B0100C4A}"/>
          </ac:spMkLst>
        </pc:spChg>
        <pc:spChg chg="mod">
          <ac:chgData name="Bridgewater Country Estate" userId="8e7e852c725b82b4" providerId="LiveId" clId="{1CC81957-238D-4C0F-99B4-FA15DC5FFCA2}" dt="2024-11-26T02:30:11.072" v="517" actId="20577"/>
          <ac:spMkLst>
            <pc:docMk/>
            <pc:sldMk cId="3044305131" sldId="263"/>
            <ac:spMk id="215" creationId="{119750C3-88DD-8830-B604-2C893F1B8441}"/>
          </ac:spMkLst>
        </pc:spChg>
        <pc:spChg chg="mod">
          <ac:chgData name="Bridgewater Country Estate" userId="8e7e852c725b82b4" providerId="LiveId" clId="{1CC81957-238D-4C0F-99B4-FA15DC5FFCA2}" dt="2024-11-26T02:30:13.831" v="519" actId="20577"/>
          <ac:spMkLst>
            <pc:docMk/>
            <pc:sldMk cId="3044305131" sldId="263"/>
            <ac:spMk id="1072" creationId="{3C6E86F7-C8F0-B515-BACA-EEA30A29ED6D}"/>
          </ac:spMkLst>
        </pc:spChg>
        <pc:spChg chg="mod">
          <ac:chgData name="Bridgewater Country Estate" userId="8e7e852c725b82b4" providerId="LiveId" clId="{1CC81957-238D-4C0F-99B4-FA15DC5FFCA2}" dt="2024-11-26T02:30:12.784" v="518" actId="20577"/>
          <ac:spMkLst>
            <pc:docMk/>
            <pc:sldMk cId="3044305131" sldId="263"/>
            <ac:spMk id="1084" creationId="{B73BD6C7-A995-BF07-6AA6-1893FBD640DC}"/>
          </ac:spMkLst>
        </pc:spChg>
        <pc:grpChg chg="add del mod">
          <ac:chgData name="Bridgewater Country Estate" userId="8e7e852c725b82b4" providerId="LiveId" clId="{1CC81957-238D-4C0F-99B4-FA15DC5FFCA2}" dt="2024-11-26T02:14:36.499" v="374" actId="478"/>
          <ac:grpSpMkLst>
            <pc:docMk/>
            <pc:sldMk cId="3044305131" sldId="263"/>
            <ac:grpSpMk id="42" creationId="{C206130F-6BDC-5808-F571-C5EEBB979F71}"/>
          </ac:grpSpMkLst>
        </pc:grpChg>
        <pc:grpChg chg="mod">
          <ac:chgData name="Bridgewater Country Estate" userId="8e7e852c725b82b4" providerId="LiveId" clId="{1CC81957-238D-4C0F-99B4-FA15DC5FFCA2}" dt="2024-11-26T02:14:31.330" v="373"/>
          <ac:grpSpMkLst>
            <pc:docMk/>
            <pc:sldMk cId="3044305131" sldId="263"/>
            <ac:grpSpMk id="44" creationId="{0C179061-8034-846A-763C-C347953B8B1A}"/>
          </ac:grpSpMkLst>
        </pc:grpChg>
        <pc:grpChg chg="mod">
          <ac:chgData name="Bridgewater Country Estate" userId="8e7e852c725b82b4" providerId="LiveId" clId="{1CC81957-238D-4C0F-99B4-FA15DC5FFCA2}" dt="2024-11-26T02:14:31.330" v="373"/>
          <ac:grpSpMkLst>
            <pc:docMk/>
            <pc:sldMk cId="3044305131" sldId="263"/>
            <ac:grpSpMk id="46" creationId="{0C293617-DA56-9ADE-B450-A2550161E97F}"/>
          </ac:grpSpMkLst>
        </pc:grpChg>
        <pc:grpChg chg="mod">
          <ac:chgData name="Bridgewater Country Estate" userId="8e7e852c725b82b4" providerId="LiveId" clId="{1CC81957-238D-4C0F-99B4-FA15DC5FFCA2}" dt="2024-11-26T02:14:31.330" v="373"/>
          <ac:grpSpMkLst>
            <pc:docMk/>
            <pc:sldMk cId="3044305131" sldId="263"/>
            <ac:grpSpMk id="47" creationId="{C68867CE-A399-4769-B6B3-876E4FA59C3D}"/>
          </ac:grpSpMkLst>
        </pc:grpChg>
        <pc:grpChg chg="mod">
          <ac:chgData name="Bridgewater Country Estate" userId="8e7e852c725b82b4" providerId="LiveId" clId="{1CC81957-238D-4C0F-99B4-FA15DC5FFCA2}" dt="2024-11-26T02:14:31.330" v="373"/>
          <ac:grpSpMkLst>
            <pc:docMk/>
            <pc:sldMk cId="3044305131" sldId="263"/>
            <ac:grpSpMk id="63" creationId="{CCFA643D-81A8-305A-B0B8-FC3A4279BB04}"/>
          </ac:grpSpMkLst>
        </pc:grpChg>
        <pc:graphicFrameChg chg="mod">
          <ac:chgData name="Bridgewater Country Estate" userId="8e7e852c725b82b4" providerId="LiveId" clId="{1CC81957-238D-4C0F-99B4-FA15DC5FFCA2}" dt="2024-11-26T02:14:48.533" v="375"/>
          <ac:graphicFrameMkLst>
            <pc:docMk/>
            <pc:sldMk cId="3044305131" sldId="263"/>
            <ac:graphicFrameMk id="51" creationId="{A3981E7B-80A8-4B1E-BD44-560493348AEE}"/>
          </ac:graphicFrameMkLst>
        </pc:graphicFrameChg>
      </pc:sldChg>
      <pc:sldChg chg="addSp delSp modSp add mod">
        <pc:chgData name="Bridgewater Country Estate" userId="8e7e852c725b82b4" providerId="LiveId" clId="{1CC81957-238D-4C0F-99B4-FA15DC5FFCA2}" dt="2024-11-26T02:30:51.545" v="539" actId="14100"/>
        <pc:sldMkLst>
          <pc:docMk/>
          <pc:sldMk cId="1394036485" sldId="264"/>
        </pc:sldMkLst>
        <pc:spChg chg="add mod">
          <ac:chgData name="Bridgewater Country Estate" userId="8e7e852c725b82b4" providerId="LiveId" clId="{1CC81957-238D-4C0F-99B4-FA15DC5FFCA2}" dt="2024-11-26T02:30:51.545" v="539" actId="14100"/>
          <ac:spMkLst>
            <pc:docMk/>
            <pc:sldMk cId="1394036485" sldId="264"/>
            <ac:spMk id="8" creationId="{2D994AB4-7B48-4B70-A0D6-B4673567470F}"/>
          </ac:spMkLst>
        </pc:spChg>
        <pc:spChg chg="del">
          <ac:chgData name="Bridgewater Country Estate" userId="8e7e852c725b82b4" providerId="LiveId" clId="{1CC81957-238D-4C0F-99B4-FA15DC5FFCA2}" dt="2024-11-26T02:09:48.965" v="210" actId="478"/>
          <ac:spMkLst>
            <pc:docMk/>
            <pc:sldMk cId="1394036485" sldId="264"/>
            <ac:spMk id="12" creationId="{715405C9-CFB7-C62C-3A96-BBD3B63CDE96}"/>
          </ac:spMkLst>
        </pc:spChg>
        <pc:spChg chg="del">
          <ac:chgData name="Bridgewater Country Estate" userId="8e7e852c725b82b4" providerId="LiveId" clId="{1CC81957-238D-4C0F-99B4-FA15DC5FFCA2}" dt="2024-11-26T02:09:54.243" v="212" actId="478"/>
          <ac:spMkLst>
            <pc:docMk/>
            <pc:sldMk cId="1394036485" sldId="264"/>
            <ac:spMk id="26" creationId="{2E225F74-B345-4F08-1F1E-A477E1F99EA8}"/>
          </ac:spMkLst>
        </pc:spChg>
        <pc:spChg chg="del mod">
          <ac:chgData name="Bridgewater Country Estate" userId="8e7e852c725b82b4" providerId="LiveId" clId="{1CC81957-238D-4C0F-99B4-FA15DC5FFCA2}" dt="2024-11-26T02:10:13.633" v="220" actId="478"/>
          <ac:spMkLst>
            <pc:docMk/>
            <pc:sldMk cId="1394036485" sldId="264"/>
            <ac:spMk id="41" creationId="{EE6D187D-5BF8-5ADB-62AC-E39EFF50D280}"/>
          </ac:spMkLst>
        </pc:spChg>
        <pc:spChg chg="del">
          <ac:chgData name="Bridgewater Country Estate" userId="8e7e852c725b82b4" providerId="LiveId" clId="{1CC81957-238D-4C0F-99B4-FA15DC5FFCA2}" dt="2024-11-26T02:09:46.997" v="209" actId="478"/>
          <ac:spMkLst>
            <pc:docMk/>
            <pc:sldMk cId="1394036485" sldId="264"/>
            <ac:spMk id="43" creationId="{A09E24D2-77B3-387D-C1F8-E898B4B61269}"/>
          </ac:spMkLst>
        </pc:spChg>
        <pc:spChg chg="del">
          <ac:chgData name="Bridgewater Country Estate" userId="8e7e852c725b82b4" providerId="LiveId" clId="{1CC81957-238D-4C0F-99B4-FA15DC5FFCA2}" dt="2024-11-26T02:09:52.291" v="211" actId="478"/>
          <ac:spMkLst>
            <pc:docMk/>
            <pc:sldMk cId="1394036485" sldId="264"/>
            <ac:spMk id="45" creationId="{52C24812-040F-6AE2-988C-D81867B5E3D5}"/>
          </ac:spMkLst>
        </pc:spChg>
        <pc:spChg chg="del mod">
          <ac:chgData name="Bridgewater Country Estate" userId="8e7e852c725b82b4" providerId="LiveId" clId="{1CC81957-238D-4C0F-99B4-FA15DC5FFCA2}" dt="2024-11-26T02:10:16.203" v="221" actId="478"/>
          <ac:spMkLst>
            <pc:docMk/>
            <pc:sldMk cId="1394036485" sldId="264"/>
            <ac:spMk id="49" creationId="{F409DC71-52E2-4D87-7BCF-33D3B31DCCD9}"/>
          </ac:spMkLst>
        </pc:spChg>
        <pc:spChg chg="del mod">
          <ac:chgData name="Bridgewater Country Estate" userId="8e7e852c725b82b4" providerId="LiveId" clId="{1CC81957-238D-4C0F-99B4-FA15DC5FFCA2}" dt="2024-11-26T02:08:19.886" v="190" actId="478"/>
          <ac:spMkLst>
            <pc:docMk/>
            <pc:sldMk cId="1394036485" sldId="264"/>
            <ac:spMk id="52" creationId="{C44D7D71-FA35-C93F-81AE-254247037D23}"/>
          </ac:spMkLst>
        </pc:spChg>
        <pc:spChg chg="del mod">
          <ac:chgData name="Bridgewater Country Estate" userId="8e7e852c725b82b4" providerId="LiveId" clId="{1CC81957-238D-4C0F-99B4-FA15DC5FFCA2}" dt="2024-11-26T02:08:04.982" v="181" actId="478"/>
          <ac:spMkLst>
            <pc:docMk/>
            <pc:sldMk cId="1394036485" sldId="264"/>
            <ac:spMk id="55" creationId="{9EEBDC88-C305-FF0C-6526-D4CDA6C75226}"/>
          </ac:spMkLst>
        </pc:spChg>
        <pc:spChg chg="del mod">
          <ac:chgData name="Bridgewater Country Estate" userId="8e7e852c725b82b4" providerId="LiveId" clId="{1CC81957-238D-4C0F-99B4-FA15DC5FFCA2}" dt="2024-11-26T02:08:13.619" v="186" actId="478"/>
          <ac:spMkLst>
            <pc:docMk/>
            <pc:sldMk cId="1394036485" sldId="264"/>
            <ac:spMk id="56" creationId="{1FF4F112-D23E-4C88-F128-39D99C736C46}"/>
          </ac:spMkLst>
        </pc:spChg>
        <pc:spChg chg="del mod">
          <ac:chgData name="Bridgewater Country Estate" userId="8e7e852c725b82b4" providerId="LiveId" clId="{1CC81957-238D-4C0F-99B4-FA15DC5FFCA2}" dt="2024-11-26T02:08:15.590" v="187" actId="478"/>
          <ac:spMkLst>
            <pc:docMk/>
            <pc:sldMk cId="1394036485" sldId="264"/>
            <ac:spMk id="57" creationId="{126FF2A0-A49F-8A31-AC87-E369E44D5AF4}"/>
          </ac:spMkLst>
        </pc:spChg>
        <pc:spChg chg="del mod">
          <ac:chgData name="Bridgewater Country Estate" userId="8e7e852c725b82b4" providerId="LiveId" clId="{1CC81957-238D-4C0F-99B4-FA15DC5FFCA2}" dt="2024-11-26T02:08:16.949" v="188" actId="478"/>
          <ac:spMkLst>
            <pc:docMk/>
            <pc:sldMk cId="1394036485" sldId="264"/>
            <ac:spMk id="58" creationId="{93F64B17-7D17-F7D0-7DDB-6043AA7092B7}"/>
          </ac:spMkLst>
        </pc:spChg>
        <pc:spChg chg="del mod">
          <ac:chgData name="Bridgewater Country Estate" userId="8e7e852c725b82b4" providerId="LiveId" clId="{1CC81957-238D-4C0F-99B4-FA15DC5FFCA2}" dt="2024-11-26T02:08:18.213" v="189" actId="478"/>
          <ac:spMkLst>
            <pc:docMk/>
            <pc:sldMk cId="1394036485" sldId="264"/>
            <ac:spMk id="59" creationId="{CD621BEE-F409-08F9-63E0-5F8A45A9A6B9}"/>
          </ac:spMkLst>
        </pc:spChg>
        <pc:spChg chg="del mod">
          <ac:chgData name="Bridgewater Country Estate" userId="8e7e852c725b82b4" providerId="LiveId" clId="{1CC81957-238D-4C0F-99B4-FA15DC5FFCA2}" dt="2024-11-26T02:10:20.583" v="223" actId="478"/>
          <ac:spMkLst>
            <pc:docMk/>
            <pc:sldMk cId="1394036485" sldId="264"/>
            <ac:spMk id="60" creationId="{327DB7E0-BB10-3F0F-F446-7D58514EF9E6}"/>
          </ac:spMkLst>
        </pc:spChg>
        <pc:spChg chg="del mod">
          <ac:chgData name="Bridgewater Country Estate" userId="8e7e852c725b82b4" providerId="LiveId" clId="{1CC81957-238D-4C0F-99B4-FA15DC5FFCA2}" dt="2024-11-26T02:08:21.801" v="191" actId="478"/>
          <ac:spMkLst>
            <pc:docMk/>
            <pc:sldMk cId="1394036485" sldId="264"/>
            <ac:spMk id="63" creationId="{D53F5D0D-BA48-14DB-7C31-4917F46FCF30}"/>
          </ac:spMkLst>
        </pc:spChg>
        <pc:spChg chg="del">
          <ac:chgData name="Bridgewater Country Estate" userId="8e7e852c725b82b4" providerId="LiveId" clId="{1CC81957-238D-4C0F-99B4-FA15DC5FFCA2}" dt="2024-11-26T02:09:45.413" v="208" actId="478"/>
          <ac:spMkLst>
            <pc:docMk/>
            <pc:sldMk cId="1394036485" sldId="264"/>
            <ac:spMk id="64" creationId="{FC576600-6129-5E15-CD34-4A29752C3123}"/>
          </ac:spMkLst>
        </pc:spChg>
        <pc:spChg chg="del mod">
          <ac:chgData name="Bridgewater Country Estate" userId="8e7e852c725b82b4" providerId="LiveId" clId="{1CC81957-238D-4C0F-99B4-FA15DC5FFCA2}" dt="2024-11-26T02:08:23.214" v="192" actId="478"/>
          <ac:spMkLst>
            <pc:docMk/>
            <pc:sldMk cId="1394036485" sldId="264"/>
            <ac:spMk id="65" creationId="{D9B8A467-631A-62DE-100E-2EA515048C5A}"/>
          </ac:spMkLst>
        </pc:spChg>
        <pc:spChg chg="del mod">
          <ac:chgData name="Bridgewater Country Estate" userId="8e7e852c725b82b4" providerId="LiveId" clId="{1CC81957-238D-4C0F-99B4-FA15DC5FFCA2}" dt="2024-11-26T02:08:07.885" v="183" actId="478"/>
          <ac:spMkLst>
            <pc:docMk/>
            <pc:sldMk cId="1394036485" sldId="264"/>
            <ac:spMk id="66" creationId="{BF9ACF6F-F606-9A2E-C437-2DE271E416DE}"/>
          </ac:spMkLst>
        </pc:spChg>
        <pc:spChg chg="del mod">
          <ac:chgData name="Bridgewater Country Estate" userId="8e7e852c725b82b4" providerId="LiveId" clId="{1CC81957-238D-4C0F-99B4-FA15DC5FFCA2}" dt="2024-11-26T02:08:09.579" v="184" actId="478"/>
          <ac:spMkLst>
            <pc:docMk/>
            <pc:sldMk cId="1394036485" sldId="264"/>
            <ac:spMk id="67" creationId="{5AF7EC5B-2372-3798-A750-10BE8400889F}"/>
          </ac:spMkLst>
        </pc:spChg>
        <pc:spChg chg="del mod">
          <ac:chgData name="Bridgewater Country Estate" userId="8e7e852c725b82b4" providerId="LiveId" clId="{1CC81957-238D-4C0F-99B4-FA15DC5FFCA2}" dt="2024-11-26T02:08:11.446" v="185" actId="478"/>
          <ac:spMkLst>
            <pc:docMk/>
            <pc:sldMk cId="1394036485" sldId="264"/>
            <ac:spMk id="68" creationId="{FBC83240-2875-7928-E407-94B6471637F2}"/>
          </ac:spMkLst>
        </pc:spChg>
        <pc:spChg chg="mod">
          <ac:chgData name="Bridgewater Country Estate" userId="8e7e852c725b82b4" providerId="LiveId" clId="{1CC81957-238D-4C0F-99B4-FA15DC5FFCA2}" dt="2024-11-26T02:08:33.309" v="197" actId="20577"/>
          <ac:spMkLst>
            <pc:docMk/>
            <pc:sldMk cId="1394036485" sldId="264"/>
            <ac:spMk id="70" creationId="{668307A0-AA41-5F38-A203-F322FFF62FC0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1" creationId="{0B374D8E-92A8-F33A-6A0F-712BB80ACA7F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2" creationId="{39FF4BEC-D679-326B-D745-4DCB5B4E4E3D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3" creationId="{B15BE164-5CA0-C90A-812B-EA250053EB6C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4" creationId="{C603D135-3FB9-E48D-4A4A-C452F14269F1}"/>
          </ac:spMkLst>
        </pc:spChg>
        <pc:spChg chg="del mod">
          <ac:chgData name="Bridgewater Country Estate" userId="8e7e852c725b82b4" providerId="LiveId" clId="{1CC81957-238D-4C0F-99B4-FA15DC5FFCA2}" dt="2024-11-26T02:10:17.916" v="222" actId="478"/>
          <ac:spMkLst>
            <pc:docMk/>
            <pc:sldMk cId="1394036485" sldId="264"/>
            <ac:spMk id="75" creationId="{FCBCD9B0-9EEB-4C4D-B229-75E596C46A63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6" creationId="{B9D560A9-1926-E934-97EF-9B430ABB4DD4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7" creationId="{DFFBC0A5-0504-764C-B493-198193F9ED8B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8" creationId="{85152ADB-B81A-43B7-185E-55F4EA9D24DF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79" creationId="{658F40EF-53B0-3D99-93D4-91B7687C8790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0" creationId="{CE2F6C34-75F6-8005-DFAC-044C837D702A}"/>
          </ac:spMkLst>
        </pc:spChg>
        <pc:spChg chg="mod">
          <ac:chgData name="Bridgewater Country Estate" userId="8e7e852c725b82b4" providerId="LiveId" clId="{1CC81957-238D-4C0F-99B4-FA15DC5FFCA2}" dt="2024-11-26T02:08:30.732" v="195" actId="20577"/>
          <ac:spMkLst>
            <pc:docMk/>
            <pc:sldMk cId="1394036485" sldId="264"/>
            <ac:spMk id="82" creationId="{A2BFE7D3-6648-914F-6558-E9D94ACE8694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3" creationId="{C67259DB-52ED-29CC-1CDB-F114CD93869E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4" creationId="{ADBCD367-914A-6117-1431-6F432C8077E9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5" creationId="{9210984F-0AFD-4370-6262-D965B8BDE2A4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6" creationId="{FCA94D09-1B47-FD49-2FA9-BB27B4E2B0F7}"/>
          </ac:spMkLst>
        </pc:spChg>
        <pc:spChg chg="del mod">
          <ac:chgData name="Bridgewater Country Estate" userId="8e7e852c725b82b4" providerId="LiveId" clId="{1CC81957-238D-4C0F-99B4-FA15DC5FFCA2}" dt="2024-11-26T02:10:10.854" v="219" actId="478"/>
          <ac:spMkLst>
            <pc:docMk/>
            <pc:sldMk cId="1394036485" sldId="264"/>
            <ac:spMk id="87" creationId="{3554D4F1-6D05-858F-7479-E86EE85B71D8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8" creationId="{0D970846-C699-2CBB-3A1B-B3441F7F1DA7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89" creationId="{18CA1782-2B8B-DEAA-78B0-84239BF812C8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90" creationId="{78D85761-6758-D833-DD95-8FBA0D39EBE9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91" creationId="{62633149-EC3C-6E43-23DD-1E941EAD18C5}"/>
          </ac:spMkLst>
        </pc:spChg>
        <pc:spChg chg="mod">
          <ac:chgData name="Bridgewater Country Estate" userId="8e7e852c725b82b4" providerId="LiveId" clId="{1CC81957-238D-4C0F-99B4-FA15DC5FFCA2}" dt="2024-11-26T02:07:55.900" v="179"/>
          <ac:spMkLst>
            <pc:docMk/>
            <pc:sldMk cId="1394036485" sldId="264"/>
            <ac:spMk id="92" creationId="{8A62DB06-C801-4C76-BF02-DBEEEDD19A46}"/>
          </ac:spMkLst>
        </pc:spChg>
        <pc:spChg chg="del">
          <ac:chgData name="Bridgewater Country Estate" userId="8e7e852c725b82b4" providerId="LiveId" clId="{1CC81957-238D-4C0F-99B4-FA15DC5FFCA2}" dt="2024-11-26T02:09:43.326" v="207" actId="478"/>
          <ac:spMkLst>
            <pc:docMk/>
            <pc:sldMk cId="1394036485" sldId="264"/>
            <ac:spMk id="180" creationId="{8E1EAF48-A29C-2A64-7DE2-5814AE8C9A5F}"/>
          </ac:spMkLst>
        </pc:spChg>
        <pc:spChg chg="mod">
          <ac:chgData name="Bridgewater Country Estate" userId="8e7e852c725b82b4" providerId="LiveId" clId="{1CC81957-238D-4C0F-99B4-FA15DC5FFCA2}" dt="2024-11-26T02:07:37.243" v="175" actId="20577"/>
          <ac:spMkLst>
            <pc:docMk/>
            <pc:sldMk cId="1394036485" sldId="264"/>
            <ac:spMk id="215" creationId="{0CDF8833-F70D-E530-2C36-7D66AA34C4DC}"/>
          </ac:spMkLst>
        </pc:spChg>
        <pc:spChg chg="del">
          <ac:chgData name="Bridgewater Country Estate" userId="8e7e852c725b82b4" providerId="LiveId" clId="{1CC81957-238D-4C0F-99B4-FA15DC5FFCA2}" dt="2024-11-26T02:10:08.059" v="218" actId="478"/>
          <ac:spMkLst>
            <pc:docMk/>
            <pc:sldMk cId="1394036485" sldId="264"/>
            <ac:spMk id="227" creationId="{5D1DFFDA-D3B3-2B3A-2CA2-A5EE60C6868F}"/>
          </ac:spMkLst>
        </pc:spChg>
        <pc:spChg chg="del">
          <ac:chgData name="Bridgewater Country Estate" userId="8e7e852c725b82b4" providerId="LiveId" clId="{1CC81957-238D-4C0F-99B4-FA15DC5FFCA2}" dt="2024-11-26T02:10:01.012" v="215" actId="478"/>
          <ac:spMkLst>
            <pc:docMk/>
            <pc:sldMk cId="1394036485" sldId="264"/>
            <ac:spMk id="231" creationId="{6B4CE98A-787B-9998-1308-009C10656EAE}"/>
          </ac:spMkLst>
        </pc:spChg>
        <pc:spChg chg="del">
          <ac:chgData name="Bridgewater Country Estate" userId="8e7e852c725b82b4" providerId="LiveId" clId="{1CC81957-238D-4C0F-99B4-FA15DC5FFCA2}" dt="2024-11-26T02:09:57.043" v="213" actId="478"/>
          <ac:spMkLst>
            <pc:docMk/>
            <pc:sldMk cId="1394036485" sldId="264"/>
            <ac:spMk id="232" creationId="{82AD8399-76B4-7666-BD74-F51D8A7FA651}"/>
          </ac:spMkLst>
        </pc:spChg>
        <pc:spChg chg="del">
          <ac:chgData name="Bridgewater Country Estate" userId="8e7e852c725b82b4" providerId="LiveId" clId="{1CC81957-238D-4C0F-99B4-FA15DC5FFCA2}" dt="2024-11-26T02:09:59.388" v="214" actId="478"/>
          <ac:spMkLst>
            <pc:docMk/>
            <pc:sldMk cId="1394036485" sldId="264"/>
            <ac:spMk id="239" creationId="{DD2A773E-C122-0387-49C3-17E76C2A4838}"/>
          </ac:spMkLst>
        </pc:spChg>
        <pc:spChg chg="del">
          <ac:chgData name="Bridgewater Country Estate" userId="8e7e852c725b82b4" providerId="LiveId" clId="{1CC81957-238D-4C0F-99B4-FA15DC5FFCA2}" dt="2024-11-26T02:10:02.628" v="216" actId="478"/>
          <ac:spMkLst>
            <pc:docMk/>
            <pc:sldMk cId="1394036485" sldId="264"/>
            <ac:spMk id="251" creationId="{74E04E5A-BFB1-6AC3-8AEB-20EACAE7DB63}"/>
          </ac:spMkLst>
        </pc:spChg>
        <pc:spChg chg="mod">
          <ac:chgData name="Bridgewater Country Estate" userId="8e7e852c725b82b4" providerId="LiveId" clId="{1CC81957-238D-4C0F-99B4-FA15DC5FFCA2}" dt="2024-11-26T02:07:39.945" v="177" actId="20577"/>
          <ac:spMkLst>
            <pc:docMk/>
            <pc:sldMk cId="1394036485" sldId="264"/>
            <ac:spMk id="1072" creationId="{036331FB-2F81-AA39-34BE-17BC1697A133}"/>
          </ac:spMkLst>
        </pc:spChg>
        <pc:spChg chg="mod">
          <ac:chgData name="Bridgewater Country Estate" userId="8e7e852c725b82b4" providerId="LiveId" clId="{1CC81957-238D-4C0F-99B4-FA15DC5FFCA2}" dt="2024-11-26T02:07:38.758" v="176" actId="20577"/>
          <ac:spMkLst>
            <pc:docMk/>
            <pc:sldMk cId="1394036485" sldId="264"/>
            <ac:spMk id="1084" creationId="{340985F0-DF0C-38CC-1742-85DF14922D93}"/>
          </ac:spMkLst>
        </pc:spChg>
        <pc:spChg chg="del">
          <ac:chgData name="Bridgewater Country Estate" userId="8e7e852c725b82b4" providerId="LiveId" clId="{1CC81957-238D-4C0F-99B4-FA15DC5FFCA2}" dt="2024-11-26T02:10:05.263" v="217" actId="478"/>
          <ac:spMkLst>
            <pc:docMk/>
            <pc:sldMk cId="1394036485" sldId="264"/>
            <ac:spMk id="1095" creationId="{E7682490-175A-6402-9DA8-8A861340E6C7}"/>
          </ac:spMkLst>
        </pc:spChg>
        <pc:grpChg chg="add mod">
          <ac:chgData name="Bridgewater Country Estate" userId="8e7e852c725b82b4" providerId="LiveId" clId="{1CC81957-238D-4C0F-99B4-FA15DC5FFCA2}" dt="2024-11-26T02:08:28.272" v="193" actId="1076"/>
          <ac:grpSpMkLst>
            <pc:docMk/>
            <pc:sldMk cId="1394036485" sldId="264"/>
            <ac:grpSpMk id="17" creationId="{99F9E16F-5FFB-BA0D-3486-A8410C0FBD50}"/>
          </ac:grpSpMkLst>
        </pc:grpChg>
        <pc:grpChg chg="mod">
          <ac:chgData name="Bridgewater Country Estate" userId="8e7e852c725b82b4" providerId="LiveId" clId="{1CC81957-238D-4C0F-99B4-FA15DC5FFCA2}" dt="2024-11-26T02:07:55.900" v="179"/>
          <ac:grpSpMkLst>
            <pc:docMk/>
            <pc:sldMk cId="1394036485" sldId="264"/>
            <ac:grpSpMk id="46" creationId="{D86CA388-0B2D-E46C-C1D1-A7C02E036309}"/>
          </ac:grpSpMkLst>
        </pc:grpChg>
        <pc:grpChg chg="mod">
          <ac:chgData name="Bridgewater Country Estate" userId="8e7e852c725b82b4" providerId="LiveId" clId="{1CC81957-238D-4C0F-99B4-FA15DC5FFCA2}" dt="2024-11-26T02:07:55.900" v="179"/>
          <ac:grpSpMkLst>
            <pc:docMk/>
            <pc:sldMk cId="1394036485" sldId="264"/>
            <ac:grpSpMk id="47" creationId="{205A4132-30CF-A0E0-41DE-874A45B47068}"/>
          </ac:grpSpMkLst>
        </pc:grpChg>
        <pc:grpChg chg="del mod">
          <ac:chgData name="Bridgewater Country Estate" userId="8e7e852c725b82b4" providerId="LiveId" clId="{1CC81957-238D-4C0F-99B4-FA15DC5FFCA2}" dt="2024-11-26T02:08:04.982" v="181" actId="478"/>
          <ac:grpSpMkLst>
            <pc:docMk/>
            <pc:sldMk cId="1394036485" sldId="264"/>
            <ac:grpSpMk id="48" creationId="{B0F0A066-FBF3-0DA4-67B9-1280C948CB5B}"/>
          </ac:grpSpMkLst>
        </pc:grpChg>
        <pc:grpChg chg="del mod">
          <ac:chgData name="Bridgewater Country Estate" userId="8e7e852c725b82b4" providerId="LiveId" clId="{1CC81957-238D-4C0F-99B4-FA15DC5FFCA2}" dt="2024-11-26T02:08:23.214" v="192" actId="478"/>
          <ac:grpSpMkLst>
            <pc:docMk/>
            <pc:sldMk cId="1394036485" sldId="264"/>
            <ac:grpSpMk id="54" creationId="{012A638D-984E-C158-77C2-816CCB62780D}"/>
          </ac:grpSpMkLst>
        </pc:grpChg>
        <pc:grpChg chg="mod">
          <ac:chgData name="Bridgewater Country Estate" userId="8e7e852c725b82b4" providerId="LiveId" clId="{1CC81957-238D-4C0F-99B4-FA15DC5FFCA2}" dt="2024-11-26T02:07:55.900" v="179"/>
          <ac:grpSpMkLst>
            <pc:docMk/>
            <pc:sldMk cId="1394036485" sldId="264"/>
            <ac:grpSpMk id="69" creationId="{AFDCC6A8-6745-F163-BD8C-D4A293C7CE4B}"/>
          </ac:grpSpMkLst>
        </pc:grpChg>
        <pc:grpChg chg="mod">
          <ac:chgData name="Bridgewater Country Estate" userId="8e7e852c725b82b4" providerId="LiveId" clId="{1CC81957-238D-4C0F-99B4-FA15DC5FFCA2}" dt="2024-11-26T02:07:55.900" v="179"/>
          <ac:grpSpMkLst>
            <pc:docMk/>
            <pc:sldMk cId="1394036485" sldId="264"/>
            <ac:grpSpMk id="81" creationId="{E960DBB6-50A8-17C6-29C5-6784B7E8029A}"/>
          </ac:grpSpMkLst>
        </pc:grpChg>
        <pc:grpChg chg="mod">
          <ac:chgData name="Bridgewater Country Estate" userId="8e7e852c725b82b4" providerId="LiveId" clId="{1CC81957-238D-4C0F-99B4-FA15DC5FFCA2}" dt="2024-11-26T02:07:50.322" v="178" actId="1076"/>
          <ac:grpSpMkLst>
            <pc:docMk/>
            <pc:sldMk cId="1394036485" sldId="264"/>
            <ac:grpSpMk id="226" creationId="{466FF76E-84C5-6B42-02A8-613EEFAB63A8}"/>
          </ac:grpSpMkLst>
        </pc:grpChg>
        <pc:graphicFrameChg chg="mod modGraphic">
          <ac:chgData name="Bridgewater Country Estate" userId="8e7e852c725b82b4" providerId="LiveId" clId="{1CC81957-238D-4C0F-99B4-FA15DC5FFCA2}" dt="2024-11-26T02:13:04.986" v="314" actId="20577"/>
          <ac:graphicFrameMkLst>
            <pc:docMk/>
            <pc:sldMk cId="1394036485" sldId="264"/>
            <ac:graphicFrameMk id="51" creationId="{34426C3C-0C72-0B59-451C-555E38AB98AD}"/>
          </ac:graphicFrameMkLst>
        </pc:graphicFrameChg>
      </pc:sldChg>
      <pc:sldChg chg="addSp delSp modSp add mod ord">
        <pc:chgData name="Bridgewater Country Estate" userId="8e7e852c725b82b4" providerId="LiveId" clId="{1CC81957-238D-4C0F-99B4-FA15DC5FFCA2}" dt="2024-11-26T02:19:38.147" v="516" actId="33524"/>
        <pc:sldMkLst>
          <pc:docMk/>
          <pc:sldMk cId="1817859701" sldId="265"/>
        </pc:sldMkLst>
        <pc:spChg chg="del">
          <ac:chgData name="Bridgewater Country Estate" userId="8e7e852c725b82b4" providerId="LiveId" clId="{1CC81957-238D-4C0F-99B4-FA15DC5FFCA2}" dt="2024-11-26T02:17:15.075" v="384" actId="478"/>
          <ac:spMkLst>
            <pc:docMk/>
            <pc:sldMk cId="1817859701" sldId="265"/>
            <ac:spMk id="8" creationId="{11930C53-BF83-6FE2-8634-CE9F25E59A95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26" creationId="{E335BCB4-9BFE-B940-FC28-95AF10C5F21C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41" creationId="{B75B7035-4540-3C23-C68C-C57212816D66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43" creationId="{F63CB2AA-EF09-27B5-F697-4EDBB8B5648A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45" creationId="{E9FF90D3-3D0C-0F56-3964-54F98EB247BD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48" creationId="{657BCBE8-6E35-D84C-8541-53E9211C162A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49" creationId="{5FE4621C-01AF-0A36-5CF5-6FBF4DE65318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52" creationId="{4E250D3A-43CC-AC99-0DAE-A387FDCF7721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54" creationId="{4DBD884F-9D90-719C-119F-A5C0BA4352C5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55" creationId="{FA71A0D4-62D5-A407-28A2-71F095664502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56" creationId="{BB865BF6-E0CB-33A9-F5A6-393503E03A7A}"/>
          </ac:spMkLst>
        </pc:spChg>
        <pc:spChg chg="mod">
          <ac:chgData name="Bridgewater Country Estate" userId="8e7e852c725b82b4" providerId="LiveId" clId="{1CC81957-238D-4C0F-99B4-FA15DC5FFCA2}" dt="2024-11-26T02:17:29.207" v="390"/>
          <ac:spMkLst>
            <pc:docMk/>
            <pc:sldMk cId="1817859701" sldId="265"/>
            <ac:spMk id="57" creationId="{E7F7C10A-7B4F-0284-C42D-87DC28D8BA5D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59" creationId="{2526F6CE-F90D-B2B1-86C6-4B8CA31409A0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0" creationId="{49CA105E-37DD-583A-74D9-D01FF185DDF3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3" creationId="{D58025B2-9A57-4E47-3840-CC8E299D98E9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4" creationId="{566FC5FB-10F5-3B3A-FA60-F1C66A79F112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5" creationId="{2104E6F5-A3C1-DDC8-6543-DAE934746442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6" creationId="{1CECDE27-6F65-2948-8005-5279992769F4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7" creationId="{CD2F5950-3288-5918-6409-7712E9D8FD4D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68" creationId="{E64D16D5-E6E1-D28E-681F-801FCF2B1D5E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75" creationId="{3EB5A04C-0E12-5EC7-4591-595B964C8860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87" creationId="{6756FCC5-D229-9CD1-5CAD-F7835227FCE7}"/>
          </ac:spMkLst>
        </pc:spChg>
        <pc:spChg chg="mod">
          <ac:chgData name="Bridgewater Country Estate" userId="8e7e852c725b82b4" providerId="LiveId" clId="{1CC81957-238D-4C0F-99B4-FA15DC5FFCA2}" dt="2024-11-26T02:17:46.230" v="393"/>
          <ac:spMkLst>
            <pc:docMk/>
            <pc:sldMk cId="1817859701" sldId="265"/>
            <ac:spMk id="93" creationId="{CFB11BAD-947E-B069-22C0-28D333837324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95" creationId="{E390C83E-7BBE-909D-47A4-53B4100B2366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96" creationId="{ED4FA79E-700D-7652-83A0-FB93AFB92123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97" creationId="{4FADBC63-3FA8-905D-70B4-9B07BBCEFEBC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98" creationId="{9E1DF0DB-74DE-A474-7BD8-ED0FFA0BAD28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99" creationId="{8B6DD920-16AC-76DB-78B4-1DC47F3A1FA6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0" creationId="{97841F1A-1448-4C3C-E56A-2C5754231339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1" creationId="{DEF375A1-E4E1-3750-B161-55EFFC9ADC41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2" creationId="{20CE5D31-8CE5-667F-5A79-41E1740F6CDF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3" creationId="{CC71457F-F6BE-1094-DD20-66DBEB5F21E4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4" creationId="{51F98C01-2952-0F2F-5DD8-E1D015014984}"/>
          </ac:spMkLst>
        </pc:spChg>
        <pc:spChg chg="mod">
          <ac:chgData name="Bridgewater Country Estate" userId="8e7e852c725b82b4" providerId="LiveId" clId="{1CC81957-238D-4C0F-99B4-FA15DC5FFCA2}" dt="2024-11-26T02:17:50.976" v="395"/>
          <ac:spMkLst>
            <pc:docMk/>
            <pc:sldMk cId="1817859701" sldId="265"/>
            <ac:spMk id="105" creationId="{DA805AFE-5B15-54BB-ACFE-182BC4F040A0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07" creationId="{1360307F-C8EB-761D-DF6C-A88EC8E5E84A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08" creationId="{2850E599-EE3E-D192-2773-C01C13C5288D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09" creationId="{9FB13497-59B1-E81D-EBA5-368AE7663FD0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0" creationId="{5A7C838D-352D-D47D-6180-349CADF27D75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1" creationId="{E1A6707B-5404-0194-6DA7-26EB9F27ECEB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2" creationId="{A3CBC29E-E2A7-6BD2-03BC-895943035AD0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3" creationId="{FBCBFABD-C2C7-F22E-A8D7-E05956DBE11B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4" creationId="{2C369F2D-291F-6BE6-39FB-56B3C4112A87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5" creationId="{65856DB2-C706-B3A4-2A8D-F1091C15B4FC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6" creationId="{C67A75D7-0FF4-CF5D-7276-48A7007848C5}"/>
          </ac:spMkLst>
        </pc:spChg>
        <pc:spChg chg="mod">
          <ac:chgData name="Bridgewater Country Estate" userId="8e7e852c725b82b4" providerId="LiveId" clId="{1CC81957-238D-4C0F-99B4-FA15DC5FFCA2}" dt="2024-11-26T02:17:55.972" v="397"/>
          <ac:spMkLst>
            <pc:docMk/>
            <pc:sldMk cId="1817859701" sldId="265"/>
            <ac:spMk id="117" creationId="{CA02A6D8-5AEC-820F-2DA6-85DF807B1A29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19" creationId="{C75EC8B1-B7BF-5760-AD8A-6A7CB10CD282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0" creationId="{96C3C094-6191-E358-06A2-7C68770A43E2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1" creationId="{61C00165-455F-442A-235F-A0FF7EFB6D78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2" creationId="{3BA899E7-AD9B-4EBB-6669-BC22D6029155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3" creationId="{F2B54171-4C8E-2663-EA09-91895B97901D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4" creationId="{60CACDE3-8233-7F1D-2AE1-2792B0A28C4E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5" creationId="{5B70385D-D534-624C-46E2-17355753CD00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6" creationId="{80318DCD-F36F-91B5-9F1F-283FD591F3F5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7" creationId="{586A15A0-CE0E-0052-2598-03B0DF186104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8" creationId="{DD91D1DF-3A35-64F3-9B9A-A14CB5A6FB0F}"/>
          </ac:spMkLst>
        </pc:spChg>
        <pc:spChg chg="mod">
          <ac:chgData name="Bridgewater Country Estate" userId="8e7e852c725b82b4" providerId="LiveId" clId="{1CC81957-238D-4C0F-99B4-FA15DC5FFCA2}" dt="2024-11-26T02:18:00.328" v="399"/>
          <ac:spMkLst>
            <pc:docMk/>
            <pc:sldMk cId="1817859701" sldId="265"/>
            <ac:spMk id="129" creationId="{2C795285-8BB0-83F1-C2DD-D92DAE310BC0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1" creationId="{2FFD1B48-32E0-BED6-E78E-78A2EBA6BE12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2" creationId="{02DAAA02-06EC-A577-4452-84F043908484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3" creationId="{8B5D4C90-CDE0-00F6-69D7-F054068C5181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4" creationId="{DE94AEFA-8B17-A932-ED25-F9DAE0487547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5" creationId="{5A78789E-AC5C-8D07-A650-8552927800A6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6" creationId="{96652354-7DF8-343E-EA3F-973EF6101770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7" creationId="{CDAF2122-211D-0F53-D34B-F9E0D95171EF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8" creationId="{ADF69783-F0AA-4C14-B825-ED6812F270AF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39" creationId="{BD4B549D-1D4A-B665-0E0A-DEB6E16C89AE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40" creationId="{AEDE72E0-02AA-311F-3C84-42CD6530475F}"/>
          </ac:spMkLst>
        </pc:spChg>
        <pc:spChg chg="mod">
          <ac:chgData name="Bridgewater Country Estate" userId="8e7e852c725b82b4" providerId="LiveId" clId="{1CC81957-238D-4C0F-99B4-FA15DC5FFCA2}" dt="2024-11-26T02:18:05.228" v="401"/>
          <ac:spMkLst>
            <pc:docMk/>
            <pc:sldMk cId="1817859701" sldId="265"/>
            <ac:spMk id="141" creationId="{7834F864-1DC1-80DC-CA6D-CBF179EF1399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3" creationId="{2939C87B-24CA-5BA7-51BE-5FEA9C6692C1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4" creationId="{A236A735-6D59-5999-73AB-A43A731EFDAF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5" creationId="{BA54A669-1CFB-97E4-9CD9-D3077862323D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6" creationId="{57C5BC26-433D-AF78-F785-76AF82DDF803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7" creationId="{85CA7496-908E-CA54-EF1B-B2A634B122A9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8" creationId="{AFEA86A3-E354-7542-449D-5EDFDB6A27B7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49" creationId="{79D81C32-CD11-AF9C-EDD5-B16D04F681AF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50" creationId="{5E33A576-B343-B841-AB18-86D98FAEA122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51" creationId="{5393349A-6662-5F97-4D4E-CCD306560386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52" creationId="{19B50989-283F-3EBC-70F1-255C49C6276A}"/>
          </ac:spMkLst>
        </pc:spChg>
        <pc:spChg chg="mod">
          <ac:chgData name="Bridgewater Country Estate" userId="8e7e852c725b82b4" providerId="LiveId" clId="{1CC81957-238D-4C0F-99B4-FA15DC5FFCA2}" dt="2024-11-26T02:18:11.100" v="403"/>
          <ac:spMkLst>
            <pc:docMk/>
            <pc:sldMk cId="1817859701" sldId="265"/>
            <ac:spMk id="153" creationId="{26552651-2DC5-93B5-42AB-317DF930A66A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55" creationId="{74D797DC-9B6E-4F48-7A06-473F6B21308C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56" creationId="{446BF6BC-6762-3FB6-206B-398BEC03D8B5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57" creationId="{44B8E35D-18DB-0DD9-61F2-821CF88AB0C8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58" creationId="{87401FAE-5884-8A14-BF1E-5D6C805BEF09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59" creationId="{565657A7-65A3-EF74-C97F-0046C0380356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0" creationId="{DF467068-581C-D935-90AB-C0E53960ED2A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1" creationId="{5AE9B100-4592-8BB0-9439-54A6B793FDBD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2" creationId="{AE933254-7681-129A-9603-717DB547E0F1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3" creationId="{6DCD8B4C-E2A9-252D-FB94-1DB6DA5E1A94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4" creationId="{09885785-F16F-FECA-698F-BC5305846C19}"/>
          </ac:spMkLst>
        </pc:spChg>
        <pc:spChg chg="mod">
          <ac:chgData name="Bridgewater Country Estate" userId="8e7e852c725b82b4" providerId="LiveId" clId="{1CC81957-238D-4C0F-99B4-FA15DC5FFCA2}" dt="2024-11-26T02:18:14.601" v="405"/>
          <ac:spMkLst>
            <pc:docMk/>
            <pc:sldMk cId="1817859701" sldId="265"/>
            <ac:spMk id="165" creationId="{80AF5D5C-10D6-BCC2-8FE7-5EE50114AEEF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67" creationId="{DEE402ED-1182-B883-A252-05070B35093E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68" creationId="{D68BF740-28BC-A37A-5C6C-DAAFEEC6C6E0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69" creationId="{E517E193-4B1B-C36A-D69E-8D959FD882F6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70" creationId="{4C43AD90-6FF2-7BFC-6063-A7123E92995B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71" creationId="{AEC040F3-6238-8B9B-61F0-205F922DABEA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72" creationId="{6F056699-AA96-EBB4-3A89-BC1A6A462136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80" creationId="{041E7125-BBE0-B2E9-4571-5F5D86A84B9A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85" creationId="{0210A870-7D42-466A-7862-575FCCB6386E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86" creationId="{7D031FFD-2AFF-4589-0160-78F653FEC0E5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87" creationId="{C30C17CE-D3F1-2A84-140E-28BF2032D5A2}"/>
          </ac:spMkLst>
        </pc:spChg>
        <pc:spChg chg="mod">
          <ac:chgData name="Bridgewater Country Estate" userId="8e7e852c725b82b4" providerId="LiveId" clId="{1CC81957-238D-4C0F-99B4-FA15DC5FFCA2}" dt="2024-11-26T02:18:19.313" v="407"/>
          <ac:spMkLst>
            <pc:docMk/>
            <pc:sldMk cId="1817859701" sldId="265"/>
            <ac:spMk id="188" creationId="{CEA4A092-BB3A-10DA-5F16-77010E50973B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90" creationId="{28865D12-D53F-7107-5FC6-41C1EC8DA7BB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91" creationId="{E10996EB-31D9-51D6-E3EC-4A6D49596DFA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2" creationId="{179161FD-3E1D-2A1B-CE27-B9CDBEDFB6E8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3" creationId="{710C1B4B-48C6-B5B8-ABB4-CFAEB7E85EE6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4" creationId="{54412DCB-9FAA-328C-D9A3-493FDE5CC0F5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5" creationId="{72053C53-F91E-1B78-9677-1D994AF4E7C4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6" creationId="{EF626E86-4483-D1EB-B329-F44B0873B450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7" creationId="{5F898951-35C8-D4AD-9268-693F9612F6B2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8" creationId="{A2992E91-0C49-C2F1-994D-2CBD053E57F0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99" creationId="{7E1EB8E8-B511-0403-425D-FF3CD7BCD520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1" creationId="{8D0ACECD-7469-10C1-B6FE-F265B04BF461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2" creationId="{272FB490-DF24-EEA0-C70B-072153D2A7A3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3" creationId="{1094F5A9-4402-8CCD-9DCD-862E00414D33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4" creationId="{AB5F1E96-FF91-969A-612A-4031E5065985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5" creationId="{9EEFD559-55CA-7900-C2B5-1A3DB809848C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6" creationId="{C534F41F-96E9-ED03-CFA1-AA048D19D644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08" creationId="{35DD2C37-BCF0-1C29-9F9A-B753FFB66704}"/>
          </ac:spMkLst>
        </pc:spChg>
        <pc:spChg chg="del">
          <ac:chgData name="Bridgewater Country Estate" userId="8e7e852c725b82b4" providerId="LiveId" clId="{1CC81957-238D-4C0F-99B4-FA15DC5FFCA2}" dt="2024-11-26T02:17:17.133" v="386" actId="478"/>
          <ac:spMkLst>
            <pc:docMk/>
            <pc:sldMk cId="1817859701" sldId="265"/>
            <ac:spMk id="215" creationId="{73ADE804-C30E-9CC0-D1A6-009E12551652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20" creationId="{98D24A28-1E89-D60A-DFE1-853C635CBBB8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27" creationId="{55934A49-4C17-24A3-B61C-8EC9E74A3C95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31" creationId="{EC7EA5AA-5265-2DE3-F46A-A73313EF3B7F}"/>
          </ac:spMkLst>
        </pc:spChg>
        <pc:spChg chg="mod">
          <ac:chgData name="Bridgewater Country Estate" userId="8e7e852c725b82b4" providerId="LiveId" clId="{1CC81957-238D-4C0F-99B4-FA15DC5FFCA2}" dt="2024-11-26T02:18:31.654" v="413"/>
          <ac:spMkLst>
            <pc:docMk/>
            <pc:sldMk cId="1817859701" sldId="265"/>
            <ac:spMk id="232" creationId="{3E1DE941-B338-9EE5-0A15-5320952D9A9E}"/>
          </ac:spMkLst>
        </pc:spChg>
        <pc:spChg chg="add mod">
          <ac:chgData name="Bridgewater Country Estate" userId="8e7e852c725b82b4" providerId="LiveId" clId="{1CC81957-238D-4C0F-99B4-FA15DC5FFCA2}" dt="2024-11-26T02:19:38.147" v="516" actId="33524"/>
          <ac:spMkLst>
            <pc:docMk/>
            <pc:sldMk cId="1817859701" sldId="265"/>
            <ac:spMk id="239" creationId="{5ED050E2-1D22-6A37-1E4F-FA3AFC9890FC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25" creationId="{C1A3A7EE-A0FD-8D86-9C06-C57D97E43756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26" creationId="{8C901F62-152A-BFD9-5316-CB70C80A1DD8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27" creationId="{6695DEA6-6EA8-BCD6-24F1-A1B6A2DC33C2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34" creationId="{47216E3A-1B3B-38CE-C70A-E9E963CCFDE6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39" creationId="{55837AFA-3772-0451-9783-A22FA080C963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46" creationId="{BBF3AE35-2848-9A59-2C63-7E6335D30C69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51" creationId="{6821B1F5-A87E-173A-3787-8290C8B34E7A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58" creationId="{C97C2991-05AA-6C12-2A88-2DD16A9F7C94}"/>
          </ac:spMkLst>
        </pc:spChg>
        <pc:spChg chg="mod">
          <ac:chgData name="Bridgewater Country Estate" userId="8e7e852c725b82b4" providerId="LiveId" clId="{1CC81957-238D-4C0F-99B4-FA15DC5FFCA2}" dt="2024-11-26T02:18:22.589" v="409"/>
          <ac:spMkLst>
            <pc:docMk/>
            <pc:sldMk cId="1817859701" sldId="265"/>
            <ac:spMk id="1063" creationId="{12501F2E-3797-60B2-B93F-091AC1948FB4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069" creationId="{F391CE3C-F1AD-16A2-DE40-8F99CA4DD656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070" creationId="{54E3B805-08C4-0054-9141-93914C820207}"/>
          </ac:spMkLst>
        </pc:spChg>
        <pc:spChg chg="mod">
          <ac:chgData name="Bridgewater Country Estate" userId="8e7e852c725b82b4" providerId="LiveId" clId="{1CC81957-238D-4C0F-99B4-FA15DC5FFCA2}" dt="2024-11-26T02:18:26.742" v="411"/>
          <ac:spMkLst>
            <pc:docMk/>
            <pc:sldMk cId="1817859701" sldId="265"/>
            <ac:spMk id="1077" creationId="{E7A5BB29-A9DA-D861-72C2-745B07C0D689}"/>
          </ac:spMkLst>
        </pc:spChg>
        <pc:grpChg chg="add mod">
          <ac:chgData name="Bridgewater Country Estate" userId="8e7e852c725b82b4" providerId="LiveId" clId="{1CC81957-238D-4C0F-99B4-FA15DC5FFCA2}" dt="2024-11-26T02:17:55.118" v="396" actId="1076"/>
          <ac:grpSpMkLst>
            <pc:docMk/>
            <pc:sldMk cId="1817859701" sldId="265"/>
            <ac:grpSpMk id="12" creationId="{10FEC7B5-8EC5-C3D7-BB82-DFCE95A07CED}"/>
          </ac:grpSpMkLst>
        </pc:grpChg>
        <pc:grpChg chg="del">
          <ac:chgData name="Bridgewater Country Estate" userId="8e7e852c725b82b4" providerId="LiveId" clId="{1CC81957-238D-4C0F-99B4-FA15DC5FFCA2}" dt="2024-11-26T02:17:12.246" v="383" actId="478"/>
          <ac:grpSpMkLst>
            <pc:docMk/>
            <pc:sldMk cId="1817859701" sldId="265"/>
            <ac:grpSpMk id="17" creationId="{8D3D9D10-3C32-7823-DCF2-C00D1B204E4D}"/>
          </ac:grpSpMkLst>
        </pc:grpChg>
        <pc:grpChg chg="del">
          <ac:chgData name="Bridgewater Country Estate" userId="8e7e852c725b82b4" providerId="LiveId" clId="{1CC81957-238D-4C0F-99B4-FA15DC5FFCA2}" dt="2024-11-26T02:17:22.155" v="389" actId="478"/>
          <ac:grpSpMkLst>
            <pc:docMk/>
            <pc:sldMk cId="1817859701" sldId="265"/>
            <ac:grpSpMk id="50" creationId="{C7C6916C-2009-29BD-8DE8-687786D87573}"/>
          </ac:grpSpMkLst>
        </pc:grpChg>
        <pc:grpChg chg="del">
          <ac:chgData name="Bridgewater Country Estate" userId="8e7e852c725b82b4" providerId="LiveId" clId="{1CC81957-238D-4C0F-99B4-FA15DC5FFCA2}" dt="2024-11-26T02:17:17.970" v="387" actId="478"/>
          <ac:grpSpMkLst>
            <pc:docMk/>
            <pc:sldMk cId="1817859701" sldId="265"/>
            <ac:grpSpMk id="53" creationId="{97CED6B0-D6A2-E30C-C2F4-2841EF046E67}"/>
          </ac:grpSpMkLst>
        </pc:grpChg>
        <pc:grpChg chg="add mod">
          <ac:chgData name="Bridgewater Country Estate" userId="8e7e852c725b82b4" providerId="LiveId" clId="{1CC81957-238D-4C0F-99B4-FA15DC5FFCA2}" dt="2024-11-26T02:17:46.230" v="393"/>
          <ac:grpSpMkLst>
            <pc:docMk/>
            <pc:sldMk cId="1817859701" sldId="265"/>
            <ac:grpSpMk id="58" creationId="{3A0882DD-6885-42BB-70D8-9E55B8D8D951}"/>
          </ac:grpSpMkLst>
        </pc:grpChg>
        <pc:grpChg chg="add mod">
          <ac:chgData name="Bridgewater Country Estate" userId="8e7e852c725b82b4" providerId="LiveId" clId="{1CC81957-238D-4C0F-99B4-FA15DC5FFCA2}" dt="2024-11-26T02:17:50.976" v="395"/>
          <ac:grpSpMkLst>
            <pc:docMk/>
            <pc:sldMk cId="1817859701" sldId="265"/>
            <ac:grpSpMk id="94" creationId="{9D7CD4FC-C29C-4FDE-A1EE-46585613F0D6}"/>
          </ac:grpSpMkLst>
        </pc:grpChg>
        <pc:grpChg chg="add mod">
          <ac:chgData name="Bridgewater Country Estate" userId="8e7e852c725b82b4" providerId="LiveId" clId="{1CC81957-238D-4C0F-99B4-FA15DC5FFCA2}" dt="2024-11-26T02:17:59.618" v="398" actId="1076"/>
          <ac:grpSpMkLst>
            <pc:docMk/>
            <pc:sldMk cId="1817859701" sldId="265"/>
            <ac:grpSpMk id="106" creationId="{CC04A7BD-AA6C-5DB2-0DDC-62A3A1A21027}"/>
          </ac:grpSpMkLst>
        </pc:grpChg>
        <pc:grpChg chg="add mod">
          <ac:chgData name="Bridgewater Country Estate" userId="8e7e852c725b82b4" providerId="LiveId" clId="{1CC81957-238D-4C0F-99B4-FA15DC5FFCA2}" dt="2024-11-26T02:18:10.382" v="402" actId="1076"/>
          <ac:grpSpMkLst>
            <pc:docMk/>
            <pc:sldMk cId="1817859701" sldId="265"/>
            <ac:grpSpMk id="118" creationId="{D7391A76-B20E-2995-9019-456DC079F453}"/>
          </ac:grpSpMkLst>
        </pc:grpChg>
        <pc:grpChg chg="add mod">
          <ac:chgData name="Bridgewater Country Estate" userId="8e7e852c725b82b4" providerId="LiveId" clId="{1CC81957-238D-4C0F-99B4-FA15DC5FFCA2}" dt="2024-11-26T02:18:05.228" v="401"/>
          <ac:grpSpMkLst>
            <pc:docMk/>
            <pc:sldMk cId="1817859701" sldId="265"/>
            <ac:grpSpMk id="130" creationId="{8BFB88DA-0E39-A362-11AF-045946C10F5E}"/>
          </ac:grpSpMkLst>
        </pc:grpChg>
        <pc:grpChg chg="add mod">
          <ac:chgData name="Bridgewater Country Estate" userId="8e7e852c725b82b4" providerId="LiveId" clId="{1CC81957-238D-4C0F-99B4-FA15DC5FFCA2}" dt="2024-11-26T02:18:13.941" v="404" actId="1076"/>
          <ac:grpSpMkLst>
            <pc:docMk/>
            <pc:sldMk cId="1817859701" sldId="265"/>
            <ac:grpSpMk id="142" creationId="{18921C94-932E-8B95-33C7-896203F3A019}"/>
          </ac:grpSpMkLst>
        </pc:grpChg>
        <pc:grpChg chg="add mod">
          <ac:chgData name="Bridgewater Country Estate" userId="8e7e852c725b82b4" providerId="LiveId" clId="{1CC81957-238D-4C0F-99B4-FA15DC5FFCA2}" dt="2024-11-26T02:18:21.617" v="408" actId="1076"/>
          <ac:grpSpMkLst>
            <pc:docMk/>
            <pc:sldMk cId="1817859701" sldId="265"/>
            <ac:grpSpMk id="154" creationId="{1C9ABACC-B7B1-950A-ECF7-1DD99121C8F8}"/>
          </ac:grpSpMkLst>
        </pc:grpChg>
        <pc:grpChg chg="add mod">
          <ac:chgData name="Bridgewater Country Estate" userId="8e7e852c725b82b4" providerId="LiveId" clId="{1CC81957-238D-4C0F-99B4-FA15DC5FFCA2}" dt="2024-11-26T02:18:19.313" v="407"/>
          <ac:grpSpMkLst>
            <pc:docMk/>
            <pc:sldMk cId="1817859701" sldId="265"/>
            <ac:grpSpMk id="166" creationId="{EF6C2B43-CC2F-A783-397F-FA24F9D4C453}"/>
          </ac:grpSpMkLst>
        </pc:grpChg>
        <pc:grpChg chg="add mod">
          <ac:chgData name="Bridgewater Country Estate" userId="8e7e852c725b82b4" providerId="LiveId" clId="{1CC81957-238D-4C0F-99B4-FA15DC5FFCA2}" dt="2024-11-26T02:18:26.134" v="410" actId="1076"/>
          <ac:grpSpMkLst>
            <pc:docMk/>
            <pc:sldMk cId="1817859701" sldId="265"/>
            <ac:grpSpMk id="189" creationId="{0C8B11DE-7B94-5290-9340-4029149A7738}"/>
          </ac:grpSpMkLst>
        </pc:grpChg>
        <pc:grpChg chg="add mod">
          <ac:chgData name="Bridgewater Country Estate" userId="8e7e852c725b82b4" providerId="LiveId" clId="{1CC81957-238D-4C0F-99B4-FA15DC5FFCA2}" dt="2024-11-26T02:18:31.654" v="413"/>
          <ac:grpSpMkLst>
            <pc:docMk/>
            <pc:sldMk cId="1817859701" sldId="265"/>
            <ac:grpSpMk id="200" creationId="{6027BF9D-BBE7-B040-5BE8-FB699558F09F}"/>
          </ac:grpSpMkLst>
        </pc:grpChg>
        <pc:grpChg chg="del">
          <ac:chgData name="Bridgewater Country Estate" userId="8e7e852c725b82b4" providerId="LiveId" clId="{1CC81957-238D-4C0F-99B4-FA15DC5FFCA2}" dt="2024-11-26T02:17:15.842" v="385" actId="478"/>
          <ac:grpSpMkLst>
            <pc:docMk/>
            <pc:sldMk cId="1817859701" sldId="265"/>
            <ac:grpSpMk id="226" creationId="{50085CF5-E4C6-CCC8-4D27-E47EADAD8603}"/>
          </ac:grpSpMkLst>
        </pc:grpChg>
        <pc:grpChg chg="del">
          <ac:chgData name="Bridgewater Country Estate" userId="8e7e852c725b82b4" providerId="LiveId" clId="{1CC81957-238D-4C0F-99B4-FA15DC5FFCA2}" dt="2024-11-26T02:17:18.681" v="388" actId="478"/>
          <ac:grpSpMkLst>
            <pc:docMk/>
            <pc:sldMk cId="1817859701" sldId="265"/>
            <ac:grpSpMk id="1064" creationId="{BE1586FA-4911-EF94-63F1-8ABB795B52D7}"/>
          </ac:grpSpMkLst>
        </pc:grpChg>
        <pc:grpChg chg="add mod">
          <ac:chgData name="Bridgewater Country Estate" userId="8e7e852c725b82b4" providerId="LiveId" clId="{1CC81957-238D-4C0F-99B4-FA15DC5FFCA2}" dt="2024-11-26T02:18:35.029" v="414" actId="1076"/>
          <ac:grpSpMkLst>
            <pc:docMk/>
            <pc:sldMk cId="1817859701" sldId="265"/>
            <ac:grpSpMk id="1065" creationId="{20A432B4-B20C-5DA7-65E7-51CB127958B1}"/>
          </ac:grpSpMkLst>
        </pc:grpChg>
        <pc:grpChg chg="del">
          <ac:chgData name="Bridgewater Country Estate" userId="8e7e852c725b82b4" providerId="LiveId" clId="{1CC81957-238D-4C0F-99B4-FA15DC5FFCA2}" dt="2024-11-26T02:17:17.133" v="386" actId="478"/>
          <ac:grpSpMkLst>
            <pc:docMk/>
            <pc:sldMk cId="1817859701" sldId="265"/>
            <ac:grpSpMk id="1066" creationId="{596617B7-4FFE-2EC0-D2B5-CA4697CAB415}"/>
          </ac:grpSpMkLst>
        </pc:grpChg>
        <pc:graphicFrameChg chg="mod modGraphic">
          <ac:chgData name="Bridgewater Country Estate" userId="8e7e852c725b82b4" providerId="LiveId" clId="{1CC81957-238D-4C0F-99B4-FA15DC5FFCA2}" dt="2024-11-26T02:18:52.918" v="416" actId="14100"/>
          <ac:graphicFrameMkLst>
            <pc:docMk/>
            <pc:sldMk cId="1817859701" sldId="265"/>
            <ac:graphicFrameMk id="51" creationId="{6BDA217E-9BB0-645A-3DD0-912AA95A7F06}"/>
          </ac:graphicFrameMkLst>
        </pc:graphicFrameChg>
      </pc:sldChg>
      <pc:sldChg chg="add del">
        <pc:chgData name="Bridgewater Country Estate" userId="8e7e852c725b82b4" providerId="LiveId" clId="{1CC81957-238D-4C0F-99B4-FA15DC5FFCA2}" dt="2024-11-26T02:00:55.194" v="14"/>
        <pc:sldMkLst>
          <pc:docMk/>
          <pc:sldMk cId="2227969296" sldId="265"/>
        </pc:sldMkLst>
      </pc:sldChg>
      <pc:sldChg chg="modSp add mod">
        <pc:chgData name="Bridgewater Country Estate" userId="8e7e852c725b82b4" providerId="LiveId" clId="{1CC81957-238D-4C0F-99B4-FA15DC5FFCA2}" dt="2024-11-26T02:31:54.881" v="566" actId="5793"/>
        <pc:sldMkLst>
          <pc:docMk/>
          <pc:sldMk cId="2991564112" sldId="266"/>
        </pc:sldMkLst>
        <pc:spChg chg="mod">
          <ac:chgData name="Bridgewater Country Estate" userId="8e7e852c725b82b4" providerId="LiveId" clId="{1CC81957-238D-4C0F-99B4-FA15DC5FFCA2}" dt="2024-11-26T02:31:54.881" v="566" actId="5793"/>
          <ac:spMkLst>
            <pc:docMk/>
            <pc:sldMk cId="2991564112" sldId="266"/>
            <ac:spMk id="8" creationId="{204C36A1-2ADD-51D0-1717-C6E2F568635C}"/>
          </ac:spMkLst>
        </pc:spChg>
      </pc:sldChg>
    </pc:docChg>
  </pc:docChgLst>
  <pc:docChgLst>
    <pc:chgData name="Bridgewater Country Estate" userId="8e7e852c725b82b4" providerId="LiveId" clId="{954940B6-5AE6-4AB2-BDCC-BB237CBB617F}"/>
    <pc:docChg chg="undo custSel modSld">
      <pc:chgData name="Bridgewater Country Estate" userId="8e7e852c725b82b4" providerId="LiveId" clId="{954940B6-5AE6-4AB2-BDCC-BB237CBB617F}" dt="2024-10-29T03:20:18.637" v="27" actId="14734"/>
      <pc:docMkLst>
        <pc:docMk/>
      </pc:docMkLst>
      <pc:sldChg chg="addSp delSp modSp mod">
        <pc:chgData name="Bridgewater Country Estate" userId="8e7e852c725b82b4" providerId="LiveId" clId="{954940B6-5AE6-4AB2-BDCC-BB237CBB617F}" dt="2024-10-29T03:20:18.637" v="27" actId="14734"/>
        <pc:sldMkLst>
          <pc:docMk/>
          <pc:sldMk cId="1188009501" sldId="257"/>
        </pc:sldMkLst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8" creationId="{8BC552AA-0EA6-4429-8F20-2A4C56785F7C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18" creationId="{5E2D6807-87FB-4973-BBD7-FE2713DD7D5B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9" creationId="{74BB3B61-7ABF-45BE-9817-26C863574D1D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30" creationId="{4278F5FE-76C7-423A-8AE7-F28DED91D90D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199" creationId="{038A5084-E6C4-4EFE-BA18-2DD8D39F4760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0" creationId="{8F9B2192-85D6-4B7E-BC7F-5FE0BCAF67E3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1" creationId="{8243441C-8A98-4EEE-9388-2E4E9A694792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2" creationId="{68F25940-587B-4282-8327-D2EDE6097FFF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3" creationId="{503397EF-C38E-430D-A1BC-949161A05B04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4" creationId="{7117251B-7ABD-44CE-9A89-0BC91F4F95D3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5" creationId="{5524CB21-3581-4C0F-B52E-E92F9BA64DF1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206" creationId="{93F141D8-F3BA-40E6-938F-BD675B7A3C1A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1125" creationId="{13C0C5B7-83DA-BDC4-BEE6-73F4B2C85EFD}"/>
          </ac:spMkLst>
        </pc:spChg>
        <pc:spChg chg="del">
          <ac:chgData name="Bridgewater Country Estate" userId="8e7e852c725b82b4" providerId="LiveId" clId="{954940B6-5AE6-4AB2-BDCC-BB237CBB617F}" dt="2024-10-29T03:19:25.449" v="0" actId="478"/>
          <ac:spMkLst>
            <pc:docMk/>
            <pc:sldMk cId="1188009501" sldId="257"/>
            <ac:spMk id="1126" creationId="{90642A18-E5C7-6A6F-27FC-59E92A731871}"/>
          </ac:spMkLst>
        </pc:spChg>
        <pc:grpChg chg="del">
          <ac:chgData name="Bridgewater Country Estate" userId="8e7e852c725b82b4" providerId="LiveId" clId="{954940B6-5AE6-4AB2-BDCC-BB237CBB617F}" dt="2024-10-29T03:19:25.449" v="0" actId="478"/>
          <ac:grpSpMkLst>
            <pc:docMk/>
            <pc:sldMk cId="1188009501" sldId="257"/>
            <ac:grpSpMk id="50" creationId="{7537CDC1-7C5C-8A8F-C1CC-0EA52FABF589}"/>
          </ac:grpSpMkLst>
        </pc:grpChg>
        <pc:grpChg chg="del">
          <ac:chgData name="Bridgewater Country Estate" userId="8e7e852c725b82b4" providerId="LiveId" clId="{954940B6-5AE6-4AB2-BDCC-BB237CBB617F}" dt="2024-10-29T03:19:25.449" v="0" actId="478"/>
          <ac:grpSpMkLst>
            <pc:docMk/>
            <pc:sldMk cId="1188009501" sldId="257"/>
            <ac:grpSpMk id="53" creationId="{C21B771D-2114-35B7-689D-6F467EEACA72}"/>
          </ac:grpSpMkLst>
        </pc:grpChg>
        <pc:grpChg chg="del">
          <ac:chgData name="Bridgewater Country Estate" userId="8e7e852c725b82b4" providerId="LiveId" clId="{954940B6-5AE6-4AB2-BDCC-BB237CBB617F}" dt="2024-10-29T03:19:25.449" v="0" actId="478"/>
          <ac:grpSpMkLst>
            <pc:docMk/>
            <pc:sldMk cId="1188009501" sldId="257"/>
            <ac:grpSpMk id="226" creationId="{E7C73E0F-ED46-C4D8-0850-04ADFC450783}"/>
          </ac:grpSpMkLst>
        </pc:grpChg>
        <pc:grpChg chg="del">
          <ac:chgData name="Bridgewater Country Estate" userId="8e7e852c725b82b4" providerId="LiveId" clId="{954940B6-5AE6-4AB2-BDCC-BB237CBB617F}" dt="2024-10-29T03:19:25.449" v="0" actId="478"/>
          <ac:grpSpMkLst>
            <pc:docMk/>
            <pc:sldMk cId="1188009501" sldId="257"/>
            <ac:grpSpMk id="1064" creationId="{9451541E-BE64-46FA-C8C8-6D38547C3E35}"/>
          </ac:grpSpMkLst>
        </pc:grpChg>
        <pc:graphicFrameChg chg="modGraphic">
          <ac:chgData name="Bridgewater Country Estate" userId="8e7e852c725b82b4" providerId="LiveId" clId="{954940B6-5AE6-4AB2-BDCC-BB237CBB617F}" dt="2024-10-29T03:20:18.637" v="27" actId="14734"/>
          <ac:graphicFrameMkLst>
            <pc:docMk/>
            <pc:sldMk cId="1188009501" sldId="257"/>
            <ac:graphicFrameMk id="51" creationId="{A3981E7B-80A8-4B1E-BD44-560493348AEE}"/>
          </ac:graphicFrameMkLst>
        </pc:graphicFrameChg>
        <pc:picChg chg="add mod">
          <ac:chgData name="Bridgewater Country Estate" userId="8e7e852c725b82b4" providerId="LiveId" clId="{954940B6-5AE6-4AB2-BDCC-BB237CBB617F}" dt="2024-10-29T03:19:32.823" v="3" actId="1076"/>
          <ac:picMkLst>
            <pc:docMk/>
            <pc:sldMk cId="1188009501" sldId="257"/>
            <ac:picMk id="3" creationId="{A1A61906-828D-4F45-B333-7C7D0D609F46}"/>
          </ac:picMkLst>
        </pc:pic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02" creationId="{47877DDE-4776-3F69-6F2E-E06710D63B3E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05" creationId="{B6D84306-68E8-FB17-C9F7-9B3D5793749A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07" creationId="{EA3EA90B-9571-3D95-A109-0D9B46AE71D9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09" creationId="{D3563E29-C085-FA08-6042-5A9F9478C4D0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11" creationId="{9243375D-CBB0-C1B4-6DD3-62C46145565D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13" creationId="{13B54802-503F-6F70-930A-CFC24B816810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15" creationId="{2586A5A0-9E92-01E1-DF9D-4BCEAB784E5B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20" creationId="{239C0AF4-FB43-1D33-6AE5-4F18568B3544}"/>
          </ac:cxnSpMkLst>
        </pc:cxnChg>
        <pc:cxnChg chg="del">
          <ac:chgData name="Bridgewater Country Estate" userId="8e7e852c725b82b4" providerId="LiveId" clId="{954940B6-5AE6-4AB2-BDCC-BB237CBB617F}" dt="2024-10-29T03:19:25.449" v="0" actId="478"/>
          <ac:cxnSpMkLst>
            <pc:docMk/>
            <pc:sldMk cId="1188009501" sldId="257"/>
            <ac:cxnSpMk id="1122" creationId="{63B530CA-1E02-D58F-656B-6DAF2CEEC6F9}"/>
          </ac:cxnSpMkLst>
        </pc:cxnChg>
        <pc:cxnChg chg="del">
          <ac:chgData name="Bridgewater Country Estate" userId="8e7e852c725b82b4" providerId="LiveId" clId="{954940B6-5AE6-4AB2-BDCC-BB237CBB617F}" dt="2024-10-29T03:19:27.459" v="1" actId="478"/>
          <ac:cxnSpMkLst>
            <pc:docMk/>
            <pc:sldMk cId="1188009501" sldId="257"/>
            <ac:cxnSpMk id="1127" creationId="{3B1F19B9-7878-C52C-566D-80D0F7738A7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9EB2C-C43C-43A7-830A-4B65A0A80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3C5CA-0E1E-40F7-8197-C60195C8F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6F7A6-8EC5-4370-B656-C678EB85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897C1-3863-426C-84C4-E2573A51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C7A54-C6B4-4D9A-80D0-DC186FD6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983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44C7-89E5-40A8-A5A8-69F67FDF6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218B4-C7B7-4E8E-9993-46D1A5E8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7F359-F33D-45E4-B2E2-B34F50C2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B135D-B4CA-4519-8B9E-C222080C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D9C02-60EC-4401-9169-CF0DFEC23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81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3E07F3-B816-4A84-8DAF-09C73042B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0576A3-B498-4952-B261-7489E6870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29466-D541-4D16-B454-A9562A8A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A6EEC-6277-4E6E-AD9D-4E2EE034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5250-7936-432D-A2A0-01A915E2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95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EF1C-9DB8-44A9-A97E-4072E5EC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10FAF-DD06-4CF5-9F19-B04FB5FDD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03DD3-985B-4A98-9608-8F4CA613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4FF61-E153-4B41-9553-91BC5B05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3CECE-7EBA-480C-A2FB-9F67DE8B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06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FF606-4B72-436A-91B2-FC27232A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359CF-5226-4BBB-91BE-9B47A22AA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5F138-567B-4CE0-A60E-96597371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FCCB0-006E-45E5-B4E7-4125B05A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A3FB1-CBDC-42E6-9601-21C67BE8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87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98F7-79A6-4A33-ACED-BBE810573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208ED-D580-4D11-A9EC-B52008BAA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1432A-75FE-4A79-8700-F6DF9D757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E2379-EED5-4C9A-964B-D3E989A2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B117-C3A9-4DDE-A707-A9F70106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E3353-4D83-47AB-8732-E7C7C8D0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9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CCD5-CBFC-4894-97B2-080658BF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93EDA-44F8-4410-B826-150F4CC61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3E6C0-5505-4F58-A927-0FF79377F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4FEC9-8B19-4591-B9CE-C4B2D8B66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53A533-6D03-4805-986A-6DD9BE10F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69396-AD1E-4C42-8A37-F3384537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0E72BD-6277-4CD5-A108-3E37CF27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3C8F75-EC1C-400F-8F40-BADA80A1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685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33C1-FD52-4193-AB4E-1926B959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15E5E-626C-4345-AF69-0AE409ED5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E6495-A402-4612-A428-8D06EF91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1433E-204F-43A8-BCD1-9CF16F93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365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E7AC0-9425-4AFF-841C-36CDDEBB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45D012-F982-4744-BE48-440E724E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3ACA3-38C1-4F78-A2E6-7AC554C9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68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D082-AD81-4D26-843F-696D199C2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31251-5E02-4271-BFD8-FBFD2F57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1C6D8-F112-471F-BE5A-7484A1195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A0402-59B2-4668-8472-E9B8CB32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97E79-A19C-4797-92B6-65B9B730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DE694-7D95-4AF0-A890-0EDE0254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24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37791-4668-42F5-A670-A0997BF1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10FBB-8FF6-444D-8E0A-43B407E44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CB418-8385-4402-9C2E-D6C8373F9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8A747-D75A-48A8-B6CC-CCDCE5114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E9B35-8CBE-4103-9DBF-66174EAE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7E347-C173-420F-A7F3-FA42B68B6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36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B92C82-A2A1-41E1-ABB0-0A1C2348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0BA05-CE51-40BB-9706-61270B028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10D14-5C94-4B04-BBC2-B23C0839D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1AAF9-1B55-4637-8EFD-771D16C06D03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3FD78-68C5-47D7-91A6-F0EEF674A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358CC-D8EF-4BAA-977F-56E4FD9C3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7927F-8AD9-4595-A9C6-082D38DA15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995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74BB3B61-7ABF-45BE-9817-26C86357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4278F5FE-76C7-423A-8AE7-F28DED91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A3981E7B-80A8-4B1E-BD44-560493348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435780"/>
              </p:ext>
            </p:extLst>
          </p:nvPr>
        </p:nvGraphicFramePr>
        <p:xfrm>
          <a:off x="245262" y="4907486"/>
          <a:ext cx="11407992" cy="1849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5999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1425999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No Seat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5E2D6807-87FB-4973-BBD7-FE2713DD7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5AE89B49-46BC-4CC0-8980-16315539D52D}"/>
              </a:ext>
            </a:extLst>
          </p:cNvPr>
          <p:cNvGrpSpPr/>
          <p:nvPr/>
        </p:nvGrpSpPr>
        <p:grpSpPr>
          <a:xfrm rot="20636535">
            <a:off x="8609202" y="410559"/>
            <a:ext cx="1717050" cy="1289165"/>
            <a:chOff x="5268549" y="1830347"/>
            <a:chExt cx="1717050" cy="1289165"/>
          </a:xfrm>
        </p:grpSpPr>
        <p:grpSp>
          <p:nvGrpSpPr>
            <p:cNvPr id="174" name="Group 173">
              <a:extLst>
                <a:ext uri="{FF2B5EF4-FFF2-40B4-BE49-F238E27FC236}">
                  <a16:creationId xmlns:a16="http://schemas.microsoft.com/office/drawing/2014/main" id="{CB734DF0-BDF6-4B57-B4D8-FA66278558C0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5C0A5D84-9BB0-4AC6-AF79-399ADC1B883F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3F0AC44B-C5B2-4C94-869B-DE5E79D24B63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558BB3CD-0434-4D29-91B1-26159E921B1C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808C8153-7A1F-40E8-866C-FC4A95B49677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EB465450-09A8-4622-AB6B-A0A367F4EEF7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86ED55DD-B2C4-4FDC-B6E7-8C6B4F076B4F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9585A673-8F26-44DE-B469-16482E2CF38D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C82141BF-7A4C-4C79-8A7B-E3AD0D89F5C6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175" name="Rectangle 28">
              <a:extLst>
                <a:ext uri="{FF2B5EF4-FFF2-40B4-BE49-F238E27FC236}">
                  <a16:creationId xmlns:a16="http://schemas.microsoft.com/office/drawing/2014/main" id="{91FBC925-67C6-47A2-B1A5-25AD314387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1 (9)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B6E2EDD-A36F-8608-8FEB-30A1804E991B}"/>
              </a:ext>
            </a:extLst>
          </p:cNvPr>
          <p:cNvGrpSpPr/>
          <p:nvPr/>
        </p:nvGrpSpPr>
        <p:grpSpPr>
          <a:xfrm rot="20636535">
            <a:off x="8622951" y="1819511"/>
            <a:ext cx="1717050" cy="1289165"/>
            <a:chOff x="5268549" y="1830347"/>
            <a:chExt cx="1717050" cy="128916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DFFDD14-A654-1801-15EE-189E10D9FA20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F01A32-D094-D35A-F495-B08E2AE3F579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D6764A-1669-EA2B-8DE7-342CF9B143D2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275533-F602-6A8A-63A4-A98C6A9DCDB2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31D6C1-55F2-5F87-2B40-8636CE2F4042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BC3CB0-2751-AB97-D73C-3472132ECF38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6D9A5E-F30F-3B33-44DE-C347EEC6FE9B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F447E1-3066-5C9E-43DD-BA209CF51772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F4E6BB-1817-88AE-1E5E-2F78280A4649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6" name="Rectangle 28">
              <a:extLst>
                <a:ext uri="{FF2B5EF4-FFF2-40B4-BE49-F238E27FC236}">
                  <a16:creationId xmlns:a16="http://schemas.microsoft.com/office/drawing/2014/main" id="{2694EEAD-33A0-BBFB-97B7-8B3C89931A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2 (9)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C5B02C2-D73C-0136-5055-D63D448722C8}"/>
              </a:ext>
            </a:extLst>
          </p:cNvPr>
          <p:cNvGrpSpPr/>
          <p:nvPr/>
        </p:nvGrpSpPr>
        <p:grpSpPr>
          <a:xfrm rot="20636535">
            <a:off x="6146806" y="423654"/>
            <a:ext cx="1717050" cy="1289165"/>
            <a:chOff x="5268549" y="1830347"/>
            <a:chExt cx="1717050" cy="128916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4206895-E385-A51C-0A27-74F592E6076E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F49A3F8-F1C3-AC03-7158-2C764C332047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DA710B5-EC80-5F14-6E16-B344D1799D26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F3DAFE-A4D9-8C72-E865-3919513566D6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2BB6AC7-5BDD-1625-3240-E8CFD6D4BD4B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9C7BFC6-4B5E-100E-705F-B84F30AE7C80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CCAD176-659A-A368-40D1-A4D834FE11F3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AA6DAC3-0941-1837-5472-A09A317BB2D2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6EB6245-64E4-4A73-9717-DEF6C249106C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19D2EE38-CD03-13CC-445A-B41B50CF3D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3 (9)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82B2C63-6426-0207-159B-2F8F3787F4B0}"/>
              </a:ext>
            </a:extLst>
          </p:cNvPr>
          <p:cNvGrpSpPr/>
          <p:nvPr/>
        </p:nvGrpSpPr>
        <p:grpSpPr>
          <a:xfrm rot="20636535">
            <a:off x="6173806" y="1828603"/>
            <a:ext cx="1717050" cy="1289165"/>
            <a:chOff x="5268549" y="1830347"/>
            <a:chExt cx="1717050" cy="1289165"/>
          </a:xfrm>
        </p:grpSpPr>
        <p:grpSp>
          <p:nvGrpSpPr>
            <p:cNvPr id="1052" name="Group 1051">
              <a:extLst>
                <a:ext uri="{FF2B5EF4-FFF2-40B4-BE49-F238E27FC236}">
                  <a16:creationId xmlns:a16="http://schemas.microsoft.com/office/drawing/2014/main" id="{9326B52D-EC67-8BD4-22D0-9A8C338ECAEC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54" name="TextBox 1053">
                <a:extLst>
                  <a:ext uri="{FF2B5EF4-FFF2-40B4-BE49-F238E27FC236}">
                    <a16:creationId xmlns:a16="http://schemas.microsoft.com/office/drawing/2014/main" id="{56340035-3416-6C2D-8BC4-2D9587B02E0B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55" name="TextBox 1054">
                <a:extLst>
                  <a:ext uri="{FF2B5EF4-FFF2-40B4-BE49-F238E27FC236}">
                    <a16:creationId xmlns:a16="http://schemas.microsoft.com/office/drawing/2014/main" id="{9A620E1B-2105-EA1F-EB3F-B93F26974CE4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56" name="TextBox 1055">
                <a:extLst>
                  <a:ext uri="{FF2B5EF4-FFF2-40B4-BE49-F238E27FC236}">
                    <a16:creationId xmlns:a16="http://schemas.microsoft.com/office/drawing/2014/main" id="{5001B284-7D89-C053-F5AF-5087748FF0D9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57" name="TextBox 1056">
                <a:extLst>
                  <a:ext uri="{FF2B5EF4-FFF2-40B4-BE49-F238E27FC236}">
                    <a16:creationId xmlns:a16="http://schemas.microsoft.com/office/drawing/2014/main" id="{3223D8FC-729D-93DC-4A64-2D60AB54E7C7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1059" name="TextBox 1058">
                <a:extLst>
                  <a:ext uri="{FF2B5EF4-FFF2-40B4-BE49-F238E27FC236}">
                    <a16:creationId xmlns:a16="http://schemas.microsoft.com/office/drawing/2014/main" id="{739AEAE1-BAC3-6DA6-251F-25772CB05DF5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60" name="TextBox 1059">
                <a:extLst>
                  <a:ext uri="{FF2B5EF4-FFF2-40B4-BE49-F238E27FC236}">
                    <a16:creationId xmlns:a16="http://schemas.microsoft.com/office/drawing/2014/main" id="{818D2284-EED3-AC4B-7AD9-3F6DAF030194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61" name="TextBox 1060">
                <a:extLst>
                  <a:ext uri="{FF2B5EF4-FFF2-40B4-BE49-F238E27FC236}">
                    <a16:creationId xmlns:a16="http://schemas.microsoft.com/office/drawing/2014/main" id="{1D6656C2-FF97-3D1D-1EBB-05062B807A3C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62" name="TextBox 1061">
                <a:extLst>
                  <a:ext uri="{FF2B5EF4-FFF2-40B4-BE49-F238E27FC236}">
                    <a16:creationId xmlns:a16="http://schemas.microsoft.com/office/drawing/2014/main" id="{84561D52-9F83-0A96-A737-A70F8E272267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1053" name="Rectangle 28">
              <a:extLst>
                <a:ext uri="{FF2B5EF4-FFF2-40B4-BE49-F238E27FC236}">
                  <a16:creationId xmlns:a16="http://schemas.microsoft.com/office/drawing/2014/main" id="{E20F7B02-2473-9309-A809-88331672F7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4 (9)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065DCC9-A37E-4676-56CD-E25F4DC3D2FF}"/>
              </a:ext>
            </a:extLst>
          </p:cNvPr>
          <p:cNvGrpSpPr/>
          <p:nvPr/>
        </p:nvGrpSpPr>
        <p:grpSpPr>
          <a:xfrm rot="20636535">
            <a:off x="3608527" y="433645"/>
            <a:ext cx="1717050" cy="1289165"/>
            <a:chOff x="5268549" y="1830347"/>
            <a:chExt cx="1717050" cy="1289165"/>
          </a:xfrm>
        </p:grpSpPr>
        <p:grpSp>
          <p:nvGrpSpPr>
            <p:cNvPr id="1040" name="Group 1039">
              <a:extLst>
                <a:ext uri="{FF2B5EF4-FFF2-40B4-BE49-F238E27FC236}">
                  <a16:creationId xmlns:a16="http://schemas.microsoft.com/office/drawing/2014/main" id="{28B93F06-CBD8-5D65-D49D-9DE9116B6C5E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42" name="TextBox 1041">
                <a:extLst>
                  <a:ext uri="{FF2B5EF4-FFF2-40B4-BE49-F238E27FC236}">
                    <a16:creationId xmlns:a16="http://schemas.microsoft.com/office/drawing/2014/main" id="{1246B97A-0A48-E4DE-59C1-D691C8AB8AAE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43" name="TextBox 1042">
                <a:extLst>
                  <a:ext uri="{FF2B5EF4-FFF2-40B4-BE49-F238E27FC236}">
                    <a16:creationId xmlns:a16="http://schemas.microsoft.com/office/drawing/2014/main" id="{8D7B78CA-6E3C-CB85-249C-178232ABF53A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44" name="TextBox 1043">
                <a:extLst>
                  <a:ext uri="{FF2B5EF4-FFF2-40B4-BE49-F238E27FC236}">
                    <a16:creationId xmlns:a16="http://schemas.microsoft.com/office/drawing/2014/main" id="{36F825BC-671F-6DBF-BDCA-635149F1D321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45" name="TextBox 1044">
                <a:extLst>
                  <a:ext uri="{FF2B5EF4-FFF2-40B4-BE49-F238E27FC236}">
                    <a16:creationId xmlns:a16="http://schemas.microsoft.com/office/drawing/2014/main" id="{1EB81655-06B9-4D99-9AA3-CDEBB0EA44BD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1047" name="TextBox 1046">
                <a:extLst>
                  <a:ext uri="{FF2B5EF4-FFF2-40B4-BE49-F238E27FC236}">
                    <a16:creationId xmlns:a16="http://schemas.microsoft.com/office/drawing/2014/main" id="{0871DB5C-AA3E-1134-E07A-FF321656B330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48" name="TextBox 1047">
                <a:extLst>
                  <a:ext uri="{FF2B5EF4-FFF2-40B4-BE49-F238E27FC236}">
                    <a16:creationId xmlns:a16="http://schemas.microsoft.com/office/drawing/2014/main" id="{3821EED7-30F2-202F-32D0-6978991ACAEC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49" name="TextBox 1048">
                <a:extLst>
                  <a:ext uri="{FF2B5EF4-FFF2-40B4-BE49-F238E27FC236}">
                    <a16:creationId xmlns:a16="http://schemas.microsoft.com/office/drawing/2014/main" id="{6D890C1E-5223-57AE-32F0-7F7813AED421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50" name="TextBox 1049">
                <a:extLst>
                  <a:ext uri="{FF2B5EF4-FFF2-40B4-BE49-F238E27FC236}">
                    <a16:creationId xmlns:a16="http://schemas.microsoft.com/office/drawing/2014/main" id="{B702EB88-C2FC-4C30-5303-F38C70E5541E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1041" name="Rectangle 28">
              <a:extLst>
                <a:ext uri="{FF2B5EF4-FFF2-40B4-BE49-F238E27FC236}">
                  <a16:creationId xmlns:a16="http://schemas.microsoft.com/office/drawing/2014/main" id="{7C41A885-A3A7-B053-DEE8-19A4561EFC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5 (9)</a:t>
              </a:r>
            </a:p>
          </p:txBody>
        </p:sp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130F9E39-10A2-1E77-17FA-A9061B34FE37}"/>
              </a:ext>
            </a:extLst>
          </p:cNvPr>
          <p:cNvGrpSpPr/>
          <p:nvPr/>
        </p:nvGrpSpPr>
        <p:grpSpPr>
          <a:xfrm rot="20636535">
            <a:off x="3597995" y="1797772"/>
            <a:ext cx="1717050" cy="1289165"/>
            <a:chOff x="5268549" y="1830347"/>
            <a:chExt cx="1717050" cy="1289165"/>
          </a:xfrm>
        </p:grpSpPr>
        <p:grpSp>
          <p:nvGrpSpPr>
            <p:cNvPr id="1028" name="Group 1027">
              <a:extLst>
                <a:ext uri="{FF2B5EF4-FFF2-40B4-BE49-F238E27FC236}">
                  <a16:creationId xmlns:a16="http://schemas.microsoft.com/office/drawing/2014/main" id="{2B12B420-6D2C-BCB1-1873-C986AD66080B}"/>
                </a:ext>
              </a:extLst>
            </p:cNvPr>
            <p:cNvGrpSpPr/>
            <p:nvPr/>
          </p:nvGrpSpPr>
          <p:grpSpPr>
            <a:xfrm>
              <a:off x="5268549" y="1830347"/>
              <a:ext cx="1666804" cy="1289165"/>
              <a:chOff x="5341459" y="757530"/>
              <a:chExt cx="1666804" cy="1289165"/>
            </a:xfrm>
          </p:grpSpPr>
          <p:sp>
            <p:nvSpPr>
              <p:cNvPr id="1030" name="TextBox 1029">
                <a:extLst>
                  <a:ext uri="{FF2B5EF4-FFF2-40B4-BE49-F238E27FC236}">
                    <a16:creationId xmlns:a16="http://schemas.microsoft.com/office/drawing/2014/main" id="{C7DA79D1-B4CE-B287-9DB9-08368DA6315A}"/>
                  </a:ext>
                </a:extLst>
              </p:cNvPr>
              <p:cNvSpPr txBox="1"/>
              <p:nvPr/>
            </p:nvSpPr>
            <p:spPr>
              <a:xfrm>
                <a:off x="5341459" y="140873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1</a:t>
                </a:r>
              </a:p>
            </p:txBody>
          </p:sp>
          <p:sp>
            <p:nvSpPr>
              <p:cNvPr id="1031" name="TextBox 1030">
                <a:extLst>
                  <a:ext uri="{FF2B5EF4-FFF2-40B4-BE49-F238E27FC236}">
                    <a16:creationId xmlns:a16="http://schemas.microsoft.com/office/drawing/2014/main" id="{E2AA0138-F971-639C-C793-4AD549E07E2E}"/>
                  </a:ext>
                </a:extLst>
              </p:cNvPr>
              <p:cNvSpPr txBox="1"/>
              <p:nvPr/>
            </p:nvSpPr>
            <p:spPr>
              <a:xfrm>
                <a:off x="5706147" y="152328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2</a:t>
                </a:r>
              </a:p>
            </p:txBody>
          </p:sp>
          <p:sp>
            <p:nvSpPr>
              <p:cNvPr id="1032" name="TextBox 1031">
                <a:extLst>
                  <a:ext uri="{FF2B5EF4-FFF2-40B4-BE49-F238E27FC236}">
                    <a16:creationId xmlns:a16="http://schemas.microsoft.com/office/drawing/2014/main" id="{A8E9E302-A8EA-340A-1ACB-433F1D3E4A1F}"/>
                  </a:ext>
                </a:extLst>
              </p:cNvPr>
              <p:cNvSpPr txBox="1"/>
              <p:nvPr/>
            </p:nvSpPr>
            <p:spPr>
              <a:xfrm>
                <a:off x="6212373" y="1658515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3</a:t>
                </a:r>
              </a:p>
            </p:txBody>
          </p:sp>
          <p:sp>
            <p:nvSpPr>
              <p:cNvPr id="1033" name="TextBox 1032">
                <a:extLst>
                  <a:ext uri="{FF2B5EF4-FFF2-40B4-BE49-F238E27FC236}">
                    <a16:creationId xmlns:a16="http://schemas.microsoft.com/office/drawing/2014/main" id="{DEA4FC86-CF61-8FC3-88C7-8B5C23DCDD8A}"/>
                  </a:ext>
                </a:extLst>
              </p:cNvPr>
              <p:cNvSpPr txBox="1"/>
              <p:nvPr/>
            </p:nvSpPr>
            <p:spPr>
              <a:xfrm>
                <a:off x="6650123" y="1800474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4</a:t>
                </a:r>
              </a:p>
            </p:txBody>
          </p:sp>
          <p:sp>
            <p:nvSpPr>
              <p:cNvPr id="1035" name="TextBox 1034">
                <a:extLst>
                  <a:ext uri="{FF2B5EF4-FFF2-40B4-BE49-F238E27FC236}">
                    <a16:creationId xmlns:a16="http://schemas.microsoft.com/office/drawing/2014/main" id="{6D0EFE75-64E0-59B3-52CC-9CB29E60D50B}"/>
                  </a:ext>
                </a:extLst>
              </p:cNvPr>
              <p:cNvSpPr txBox="1"/>
              <p:nvPr/>
            </p:nvSpPr>
            <p:spPr>
              <a:xfrm>
                <a:off x="6838576" y="112137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6</a:t>
                </a:r>
              </a:p>
            </p:txBody>
          </p:sp>
          <p:sp>
            <p:nvSpPr>
              <p:cNvPr id="1036" name="TextBox 1035">
                <a:extLst>
                  <a:ext uri="{FF2B5EF4-FFF2-40B4-BE49-F238E27FC236}">
                    <a16:creationId xmlns:a16="http://schemas.microsoft.com/office/drawing/2014/main" id="{EEC3A517-4000-286E-F300-907210A45882}"/>
                  </a:ext>
                </a:extLst>
              </p:cNvPr>
              <p:cNvSpPr txBox="1"/>
              <p:nvPr/>
            </p:nvSpPr>
            <p:spPr>
              <a:xfrm>
                <a:off x="6395469" y="986717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7</a:t>
                </a:r>
              </a:p>
            </p:txBody>
          </p:sp>
          <p:sp>
            <p:nvSpPr>
              <p:cNvPr id="1037" name="TextBox 1036">
                <a:extLst>
                  <a:ext uri="{FF2B5EF4-FFF2-40B4-BE49-F238E27FC236}">
                    <a16:creationId xmlns:a16="http://schemas.microsoft.com/office/drawing/2014/main" id="{9584FBA5-E0B4-D08D-7A7A-73E8A74E414C}"/>
                  </a:ext>
                </a:extLst>
              </p:cNvPr>
              <p:cNvSpPr txBox="1"/>
              <p:nvPr/>
            </p:nvSpPr>
            <p:spPr>
              <a:xfrm>
                <a:off x="5963308" y="839306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8</a:t>
                </a:r>
              </a:p>
            </p:txBody>
          </p:sp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6E5D5B12-4874-F621-C92A-F9D28A349057}"/>
                  </a:ext>
                </a:extLst>
              </p:cNvPr>
              <p:cNvSpPr txBox="1"/>
              <p:nvPr/>
            </p:nvSpPr>
            <p:spPr>
              <a:xfrm>
                <a:off x="5586831" y="757530"/>
                <a:ext cx="16968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1000" dirty="0"/>
                  <a:t>9</a:t>
                </a:r>
              </a:p>
            </p:txBody>
          </p:sp>
        </p:grpSp>
        <p:sp>
          <p:nvSpPr>
            <p:cNvPr id="1029" name="Rectangle 28">
              <a:extLst>
                <a:ext uri="{FF2B5EF4-FFF2-40B4-BE49-F238E27FC236}">
                  <a16:creationId xmlns:a16="http://schemas.microsoft.com/office/drawing/2014/main" id="{9132FC8A-03C8-DEFE-E4F6-BE91442DBD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60868">
              <a:off x="5293324" y="2247585"/>
              <a:ext cx="1692275" cy="4683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AU" sz="1400" dirty="0"/>
                <a:t>Table 6 (9)</a:t>
              </a:r>
            </a:p>
          </p:txBody>
        </p: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47877DDE-4776-3F69-6F2E-E06710D63B3E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B6D84306-68E8-FB17-C9F7-9B3D5793749A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EA3EA90B-9571-3D95-A109-0D9B46AE71D9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D3563E29-C085-FA08-6042-5A9F9478C4D0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9243375D-CBB0-C1B4-6DD3-62C46145565D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13B54802-503F-6F70-930A-CFC24B816810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2586A5A0-9E92-01E1-DF9D-4BCEAB784E5B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239C0AF4-FB43-1D33-6AE5-4F18568B3544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63B530CA-1E02-D58F-656B-6DAF2CEEC6F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39F1AC1C-5ADB-66BB-7E2A-DB9F3D2724F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0AE230-7FBB-97CF-14AD-BCF7EA333867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37F0B3-E39B-E43D-F8F5-3B5227A62715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7991E8-17C5-AF02-D8FF-3EA712A9F3EC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0757D3-97AD-888C-806C-81EED4647E6A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35ECBF-E234-0C7C-EE79-0ECBBFEFFFDB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5CB0E52-23F7-DEEE-2236-A459BCB29977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AAE2D9-9D49-F10D-22FD-5E567997EE0A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CF5184-432B-E787-8177-2DAA9FA335AC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293544-321B-B4B5-D89C-652658B54D70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AC9820-EED3-D950-23A5-645FA76C455D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75E963-6D75-C3A9-956C-22867329412E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439E60B-4728-DFE0-321C-905095B7E51A}"/>
              </a:ext>
            </a:extLst>
          </p:cNvPr>
          <p:cNvSpPr txBox="1"/>
          <p:nvPr/>
        </p:nvSpPr>
        <p:spPr>
          <a:xfrm>
            <a:off x="113121" y="65988"/>
            <a:ext cx="2526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Up to 60 guests </a:t>
            </a:r>
            <a:r>
              <a:rPr lang="en-NZ" sz="1200" i="1" dirty="0"/>
              <a:t>(including Head Table up to 10 members)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00F5A5-5029-CF13-826A-EF9E0019A8A0}"/>
              </a:ext>
            </a:extLst>
          </p:cNvPr>
          <p:cNvSpPr txBox="1"/>
          <p:nvPr/>
        </p:nvSpPr>
        <p:spPr>
          <a:xfrm rot="20636535">
            <a:off x="5867906" y="93510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702F35-1D5E-1440-A345-7D3189CE92E4}"/>
              </a:ext>
            </a:extLst>
          </p:cNvPr>
          <p:cNvSpPr txBox="1"/>
          <p:nvPr/>
        </p:nvSpPr>
        <p:spPr>
          <a:xfrm rot="20636535">
            <a:off x="3367109" y="917522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FE4A18F-19E5-C7B9-0E3F-C4CD6F878E71}"/>
              </a:ext>
            </a:extLst>
          </p:cNvPr>
          <p:cNvSpPr txBox="1"/>
          <p:nvPr/>
        </p:nvSpPr>
        <p:spPr>
          <a:xfrm rot="20636535">
            <a:off x="3354497" y="233516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356988-D913-FDD3-934E-9B95D05F45E9}"/>
              </a:ext>
            </a:extLst>
          </p:cNvPr>
          <p:cNvSpPr txBox="1"/>
          <p:nvPr/>
        </p:nvSpPr>
        <p:spPr>
          <a:xfrm rot="20636535">
            <a:off x="8353336" y="932032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4D764FB-6187-64C9-1E62-EB8E903AF48A}"/>
              </a:ext>
            </a:extLst>
          </p:cNvPr>
          <p:cNvSpPr txBox="1"/>
          <p:nvPr/>
        </p:nvSpPr>
        <p:spPr>
          <a:xfrm rot="20636535">
            <a:off x="5885569" y="2328230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590763-83F9-617E-7540-33772044436C}"/>
              </a:ext>
            </a:extLst>
          </p:cNvPr>
          <p:cNvSpPr txBox="1"/>
          <p:nvPr/>
        </p:nvSpPr>
        <p:spPr>
          <a:xfrm rot="20636535">
            <a:off x="8368645" y="2374786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3469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1E15-9108-600F-0AED-584CADA56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532FFF6E-C8B8-9B47-1505-C674F465C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A32F26CB-50F7-1243-FE07-02BF524D0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2C9D43EF-CD4B-9544-9BFA-1392C3F5D01B}"/>
              </a:ext>
            </a:extLst>
          </p:cNvPr>
          <p:cNvGraphicFramePr>
            <a:graphicFrameLocks noGrp="1"/>
          </p:cNvGraphicFramePr>
          <p:nvPr/>
        </p:nvGraphicFramePr>
        <p:xfrm>
          <a:off x="245263" y="4907486"/>
          <a:ext cx="11701472" cy="18490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9471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1171621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Table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800" dirty="0"/>
                        <a:t>1.</a:t>
                      </a:r>
                    </a:p>
                    <a:p>
                      <a:pPr algn="l"/>
                      <a:r>
                        <a:rPr lang="en-AU" sz="800" dirty="0"/>
                        <a:t>2.</a:t>
                      </a:r>
                    </a:p>
                    <a:p>
                      <a:pPr algn="l"/>
                      <a:r>
                        <a:rPr lang="en-AU" sz="800" dirty="0"/>
                        <a:t>3.</a:t>
                      </a:r>
                    </a:p>
                    <a:p>
                      <a:pPr algn="l"/>
                      <a:r>
                        <a:rPr lang="en-AU" sz="800" dirty="0"/>
                        <a:t>4.</a:t>
                      </a:r>
                    </a:p>
                    <a:p>
                      <a:pPr algn="l"/>
                      <a:r>
                        <a:rPr lang="en-AU" sz="800" dirty="0"/>
                        <a:t>5. Leave Spare</a:t>
                      </a:r>
                    </a:p>
                    <a:p>
                      <a:pPr algn="l"/>
                      <a:r>
                        <a:rPr lang="en-AU" sz="800" dirty="0"/>
                        <a:t>6.</a:t>
                      </a:r>
                    </a:p>
                    <a:p>
                      <a:pPr algn="l"/>
                      <a:r>
                        <a:rPr lang="en-AU" sz="800" dirty="0"/>
                        <a:t>7.</a:t>
                      </a:r>
                    </a:p>
                    <a:p>
                      <a:pPr algn="l"/>
                      <a:r>
                        <a:rPr lang="en-AU" sz="800" dirty="0"/>
                        <a:t>8.</a:t>
                      </a:r>
                    </a:p>
                    <a:p>
                      <a:pPr algn="l"/>
                      <a:r>
                        <a:rPr lang="en-AU" sz="800" dirty="0"/>
                        <a:t>9.</a:t>
                      </a:r>
                    </a:p>
                    <a:p>
                      <a:pPr algn="l"/>
                      <a:r>
                        <a:rPr lang="en-AU" sz="8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626ECD82-CF30-5E48-07E6-F9EDF32A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45C51A5-948C-B200-A079-CE42047ADA49}"/>
              </a:ext>
            </a:extLst>
          </p:cNvPr>
          <p:cNvGrpSpPr/>
          <p:nvPr/>
        </p:nvGrpSpPr>
        <p:grpSpPr>
          <a:xfrm>
            <a:off x="8612476" y="72906"/>
            <a:ext cx="1780419" cy="3775469"/>
            <a:chOff x="8612476" y="72906"/>
            <a:chExt cx="1780419" cy="3775469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7C77DAC2-9D8D-99A9-F5DA-DB96C1FEE74B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53795140-D03D-BC20-3817-FF6B69E558C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C072B7DC-FE74-D68E-1716-D80BA7CF3641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2729BDDA-EC1A-26BF-AC03-41F9D1C1B40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5A34BC3E-10EF-85EC-8776-BABDB080C431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81F436F0-662B-3D7E-826D-5F5E95B488E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D64EF74F-446A-695E-449C-D83DAD905BE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B8CA873D-3842-D8D6-930E-516F93FE4B93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12EC6F6D-3A9C-1400-AE5A-92E7A80E9F5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745CC9CC-DEEC-5C05-5B52-2483D2ABAAC3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75" name="Rectangle 28">
                <a:extLst>
                  <a:ext uri="{FF2B5EF4-FFF2-40B4-BE49-F238E27FC236}">
                    <a16:creationId xmlns:a16="http://schemas.microsoft.com/office/drawing/2014/main" id="{2D6AA76E-FB15-056F-9EAD-79E15077E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(9)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1527A09-A3A3-6205-EEFC-57489C62660A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A3C2EFA-2C81-1F0F-133E-C9366C16DA26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4F541E6-B536-D6D0-26EB-8031A15F12F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6F9F690-A2AC-6507-7744-1B43E63063D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2FF3A79-04E2-036F-D1A6-0AEA2D306B8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E5BAB7D-049B-42A1-10B9-BCBFB232AD1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7FE0DDE-FC70-1485-A766-566B203668B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3E39A02-E479-C771-F9F3-A55133445BA7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2E01A5B-316E-47D2-A686-199456CEF24E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81793D56-46AC-0FF0-2386-B19C572F603E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6" name="Rectangle 28">
                <a:extLst>
                  <a:ext uri="{FF2B5EF4-FFF2-40B4-BE49-F238E27FC236}">
                    <a16:creationId xmlns:a16="http://schemas.microsoft.com/office/drawing/2014/main" id="{139627CB-6483-1512-131D-4ED8B5B81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(9)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12E73DE-F064-D625-F05C-91D59EBC805A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45396B4F-5EC3-3CFA-79BE-DFE3DD0C071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C77E5DD-1C3B-7B23-4A73-D07D99449F11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ECC90FC-951A-11CF-0EEE-9C2D517EB17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9211CA25-CFA6-BAA0-1F4F-809D4F2BE8E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35C8679-0177-86D3-9510-61FF0299426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3880CA34-93CB-9C85-D579-18C94A21C565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C10D6BD-1269-E413-6388-3162CC921AE6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C354AD30-9A50-CB85-586A-68121672F8B0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8727C476-B094-3FCB-FC5E-0D46E33908AB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21" name="Rectangle 28">
                <a:extLst>
                  <a:ext uri="{FF2B5EF4-FFF2-40B4-BE49-F238E27FC236}">
                    <a16:creationId xmlns:a16="http://schemas.microsoft.com/office/drawing/2014/main" id="{1FF769B4-9BA9-65C2-F200-B80D3EA46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(9)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F956581-F019-B9BB-E080-02A27D6C0FF5}"/>
              </a:ext>
            </a:extLst>
          </p:cNvPr>
          <p:cNvGrpSpPr/>
          <p:nvPr/>
        </p:nvGrpSpPr>
        <p:grpSpPr>
          <a:xfrm>
            <a:off x="5684676" y="93719"/>
            <a:ext cx="1780419" cy="3775469"/>
            <a:chOff x="8612476" y="72906"/>
            <a:chExt cx="1780419" cy="3775469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3CD4CB0D-EB2F-DAC6-1EFF-A9E40F52BA5D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265E20AB-61F3-205F-B413-B67FE24F8919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54" name="TextBox 1053">
                  <a:extLst>
                    <a:ext uri="{FF2B5EF4-FFF2-40B4-BE49-F238E27FC236}">
                      <a16:creationId xmlns:a16="http://schemas.microsoft.com/office/drawing/2014/main" id="{9629B74A-C8CA-5F9E-75ED-247B4603295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55" name="TextBox 1054">
                  <a:extLst>
                    <a:ext uri="{FF2B5EF4-FFF2-40B4-BE49-F238E27FC236}">
                      <a16:creationId xmlns:a16="http://schemas.microsoft.com/office/drawing/2014/main" id="{0C8EEFE9-C11F-03A7-647C-260C33D12717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9C71208B-0CAC-AC98-1F59-B19161DD8F7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7" name="TextBox 1056">
                  <a:extLst>
                    <a:ext uri="{FF2B5EF4-FFF2-40B4-BE49-F238E27FC236}">
                      <a16:creationId xmlns:a16="http://schemas.microsoft.com/office/drawing/2014/main" id="{06841727-347E-5661-C0E7-B14657DBF432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59" name="TextBox 1058">
                  <a:extLst>
                    <a:ext uri="{FF2B5EF4-FFF2-40B4-BE49-F238E27FC236}">
                      <a16:creationId xmlns:a16="http://schemas.microsoft.com/office/drawing/2014/main" id="{238F5A63-8334-57BB-584C-8938D0F076B9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60" name="TextBox 1059">
                  <a:extLst>
                    <a:ext uri="{FF2B5EF4-FFF2-40B4-BE49-F238E27FC236}">
                      <a16:creationId xmlns:a16="http://schemas.microsoft.com/office/drawing/2014/main" id="{8D754DAA-7417-930E-5717-7C5137D5872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61" name="TextBox 1060">
                  <a:extLst>
                    <a:ext uri="{FF2B5EF4-FFF2-40B4-BE49-F238E27FC236}">
                      <a16:creationId xmlns:a16="http://schemas.microsoft.com/office/drawing/2014/main" id="{33CB91FE-51FF-A26F-D5D3-0524CEAB060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62" name="TextBox 1061">
                  <a:extLst>
                    <a:ext uri="{FF2B5EF4-FFF2-40B4-BE49-F238E27FC236}">
                      <a16:creationId xmlns:a16="http://schemas.microsoft.com/office/drawing/2014/main" id="{443E1AA5-65AA-9ABE-DE55-47DF097E2CA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53" name="Rectangle 28">
                <a:extLst>
                  <a:ext uri="{FF2B5EF4-FFF2-40B4-BE49-F238E27FC236}">
                    <a16:creationId xmlns:a16="http://schemas.microsoft.com/office/drawing/2014/main" id="{D1C4006E-8049-2B9D-A5B9-0043A0599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(9)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598E21D-77A8-D084-0D7B-1C4025260A4C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716C325C-E268-C52E-B3C3-9A295EB87DD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42" name="TextBox 1041">
                  <a:extLst>
                    <a:ext uri="{FF2B5EF4-FFF2-40B4-BE49-F238E27FC236}">
                      <a16:creationId xmlns:a16="http://schemas.microsoft.com/office/drawing/2014/main" id="{65BF2FCF-ABDA-0FD0-9CF6-B41648375BD3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43" name="TextBox 1042">
                  <a:extLst>
                    <a:ext uri="{FF2B5EF4-FFF2-40B4-BE49-F238E27FC236}">
                      <a16:creationId xmlns:a16="http://schemas.microsoft.com/office/drawing/2014/main" id="{920F7095-3E9C-EB94-9935-E319AADDCAD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2302B9DD-8DD8-6E22-E806-2159BA27DCF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3CED885B-15AE-B13E-C2D3-36FEC13A7ECD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47" name="TextBox 1046">
                  <a:extLst>
                    <a:ext uri="{FF2B5EF4-FFF2-40B4-BE49-F238E27FC236}">
                      <a16:creationId xmlns:a16="http://schemas.microsoft.com/office/drawing/2014/main" id="{C299E97C-1667-7412-3532-D575665FED0C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AC094D71-2892-5C69-3306-3990FA9CE78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49" name="TextBox 1048">
                  <a:extLst>
                    <a:ext uri="{FF2B5EF4-FFF2-40B4-BE49-F238E27FC236}">
                      <a16:creationId xmlns:a16="http://schemas.microsoft.com/office/drawing/2014/main" id="{DFA8AF5D-BCBF-246F-6251-D2FE7BF7920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50" name="TextBox 1049">
                  <a:extLst>
                    <a:ext uri="{FF2B5EF4-FFF2-40B4-BE49-F238E27FC236}">
                      <a16:creationId xmlns:a16="http://schemas.microsoft.com/office/drawing/2014/main" id="{A97B70FB-3AEE-82A5-0084-2D439C7248F6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41" name="Rectangle 28">
                <a:extLst>
                  <a:ext uri="{FF2B5EF4-FFF2-40B4-BE49-F238E27FC236}">
                    <a16:creationId xmlns:a16="http://schemas.microsoft.com/office/drawing/2014/main" id="{39A844F7-EC75-7FCC-CE6F-AB72D662C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(9)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68429380-6A4C-26E8-BEEF-C9C4BE5B0D54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028" name="Group 1027">
                <a:extLst>
                  <a:ext uri="{FF2B5EF4-FFF2-40B4-BE49-F238E27FC236}">
                    <a16:creationId xmlns:a16="http://schemas.microsoft.com/office/drawing/2014/main" id="{25A3627B-E8DB-631B-2A4E-F83B5E89EE0B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0" name="TextBox 1029">
                  <a:extLst>
                    <a:ext uri="{FF2B5EF4-FFF2-40B4-BE49-F238E27FC236}">
                      <a16:creationId xmlns:a16="http://schemas.microsoft.com/office/drawing/2014/main" id="{B1EDB322-FB1F-C717-7DD5-AF6A56456C4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F379778A-4105-1467-8F94-75C1E1CF22F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32" name="TextBox 1031">
                  <a:extLst>
                    <a:ext uri="{FF2B5EF4-FFF2-40B4-BE49-F238E27FC236}">
                      <a16:creationId xmlns:a16="http://schemas.microsoft.com/office/drawing/2014/main" id="{EF225C75-FF63-DBDE-2AE6-9AA474DE6755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33" name="TextBox 1032">
                  <a:extLst>
                    <a:ext uri="{FF2B5EF4-FFF2-40B4-BE49-F238E27FC236}">
                      <a16:creationId xmlns:a16="http://schemas.microsoft.com/office/drawing/2014/main" id="{951E0FB2-AE44-4AA6-ADAA-D4178276C72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35" name="TextBox 1034">
                  <a:extLst>
                    <a:ext uri="{FF2B5EF4-FFF2-40B4-BE49-F238E27FC236}">
                      <a16:creationId xmlns:a16="http://schemas.microsoft.com/office/drawing/2014/main" id="{DDF1E53E-2F53-A33E-60A2-05B28A2FA25D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36" name="TextBox 1035">
                  <a:extLst>
                    <a:ext uri="{FF2B5EF4-FFF2-40B4-BE49-F238E27FC236}">
                      <a16:creationId xmlns:a16="http://schemas.microsoft.com/office/drawing/2014/main" id="{01FA582A-A355-BAEB-8EB8-B5E55E57FB2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37" name="TextBox 1036">
                  <a:extLst>
                    <a:ext uri="{FF2B5EF4-FFF2-40B4-BE49-F238E27FC236}">
                      <a16:creationId xmlns:a16="http://schemas.microsoft.com/office/drawing/2014/main" id="{055D2E56-ECC5-9A64-5E22-634BC0118C4D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5F8F7D4F-530A-08F7-0963-EF80D233E0D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29" name="Rectangle 28">
                <a:extLst>
                  <a:ext uri="{FF2B5EF4-FFF2-40B4-BE49-F238E27FC236}">
                    <a16:creationId xmlns:a16="http://schemas.microsoft.com/office/drawing/2014/main" id="{7DBE2905-9222-072F-CF2A-D10C50BEA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(9)</a:t>
                </a:r>
              </a:p>
            </p:txBody>
          </p:sp>
        </p:grpSp>
      </p:grpSp>
      <p:grpSp>
        <p:nvGrpSpPr>
          <p:cNvPr id="1064" name="Group 1063">
            <a:extLst>
              <a:ext uri="{FF2B5EF4-FFF2-40B4-BE49-F238E27FC236}">
                <a16:creationId xmlns:a16="http://schemas.microsoft.com/office/drawing/2014/main" id="{C99D31F9-62F6-6318-DCFD-BE14D5EE8724}"/>
              </a:ext>
            </a:extLst>
          </p:cNvPr>
          <p:cNvGrpSpPr/>
          <p:nvPr/>
        </p:nvGrpSpPr>
        <p:grpSpPr>
          <a:xfrm>
            <a:off x="2603545" y="136302"/>
            <a:ext cx="2000784" cy="3779848"/>
            <a:chOff x="8396410" y="99004"/>
            <a:chExt cx="2000784" cy="3779848"/>
          </a:xfrm>
        </p:grpSpPr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1709C651-9073-CCA0-AF6C-B2A967E82650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67C49975-6DC3-1FA1-E573-DC718E5B04EE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16" name="TextBox 215">
                  <a:extLst>
                    <a:ext uri="{FF2B5EF4-FFF2-40B4-BE49-F238E27FC236}">
                      <a16:creationId xmlns:a16="http://schemas.microsoft.com/office/drawing/2014/main" id="{F9013AB8-C8E4-81CE-AE66-15FAFD0E5A40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6C2FAF82-31BA-C405-1DBE-E3AA8FF775A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7C3FA8B6-B99E-05B0-61DD-A2E23F3BAF9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A86ED3BE-E7A1-8D57-4DF0-BCCBD335DC6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E9C68F96-DE8E-07D8-05EA-7F3F61D098C0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51A579C2-7941-14F4-86E6-CB68164998A7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751352EC-A0D8-68F2-0D81-ED4567B25EDB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24" name="TextBox 223">
                  <a:extLst>
                    <a:ext uri="{FF2B5EF4-FFF2-40B4-BE49-F238E27FC236}">
                      <a16:creationId xmlns:a16="http://schemas.microsoft.com/office/drawing/2014/main" id="{2B08CC47-7729-9265-C7C8-FE129ED5E1AB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BD671C5F-7E28-AF63-C1CD-5F005CE64C61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15" name="Rectangle 28">
                <a:extLst>
                  <a:ext uri="{FF2B5EF4-FFF2-40B4-BE49-F238E27FC236}">
                    <a16:creationId xmlns:a16="http://schemas.microsoft.com/office/drawing/2014/main" id="{3997BA2C-2603-8B7E-68A0-A3CC967AA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6F97E980-3684-F1CA-FC11-AB3DCDC7D798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083" name="Group 1082">
                <a:extLst>
                  <a:ext uri="{FF2B5EF4-FFF2-40B4-BE49-F238E27FC236}">
                    <a16:creationId xmlns:a16="http://schemas.microsoft.com/office/drawing/2014/main" id="{D91EF343-298D-D0E0-94DB-3589A2190B2C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85" name="TextBox 1084">
                  <a:extLst>
                    <a:ext uri="{FF2B5EF4-FFF2-40B4-BE49-F238E27FC236}">
                      <a16:creationId xmlns:a16="http://schemas.microsoft.com/office/drawing/2014/main" id="{84D74349-9759-FBC1-CE71-ECC22D5183E8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86" name="TextBox 1085">
                  <a:extLst>
                    <a:ext uri="{FF2B5EF4-FFF2-40B4-BE49-F238E27FC236}">
                      <a16:creationId xmlns:a16="http://schemas.microsoft.com/office/drawing/2014/main" id="{3727F278-4E3B-B6BC-A253-1BE9CB5392EE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87" name="TextBox 1086">
                  <a:extLst>
                    <a:ext uri="{FF2B5EF4-FFF2-40B4-BE49-F238E27FC236}">
                      <a16:creationId xmlns:a16="http://schemas.microsoft.com/office/drawing/2014/main" id="{FB1AE268-520A-F348-869B-B0FCE2951F9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53653CAC-BF1E-0D47-49E2-CF1793D7DABE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49B47884-2770-BB30-E643-367FFFDAB27A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B7E67AEF-05C9-BBFD-981F-BE92F6C0DA2A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0539320C-AF0E-B0A3-A014-F33971038AA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8D777FAB-6BD1-837A-21B6-2B831603CCEA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864EE202-AF98-C8C8-DBC1-CD67109AAD3F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84" name="Rectangle 28">
                <a:extLst>
                  <a:ext uri="{FF2B5EF4-FFF2-40B4-BE49-F238E27FC236}">
                    <a16:creationId xmlns:a16="http://schemas.microsoft.com/office/drawing/2014/main" id="{C4710283-BFB0-185B-552E-1B4047662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AADEB9B5-CE7C-4758-6EAA-AEA6FE0C9056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6E51AC2E-123E-6F7C-84C8-95119D5B1C9B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73" name="TextBox 1072">
                  <a:extLst>
                    <a:ext uri="{FF2B5EF4-FFF2-40B4-BE49-F238E27FC236}">
                      <a16:creationId xmlns:a16="http://schemas.microsoft.com/office/drawing/2014/main" id="{EF71D4B0-9FF2-EDE9-A9A1-08B71EE21BA0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74" name="TextBox 1073">
                  <a:extLst>
                    <a:ext uri="{FF2B5EF4-FFF2-40B4-BE49-F238E27FC236}">
                      <a16:creationId xmlns:a16="http://schemas.microsoft.com/office/drawing/2014/main" id="{A0D373BF-84D1-D56A-2657-F47218D4C2EC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75" name="TextBox 1074">
                  <a:extLst>
                    <a:ext uri="{FF2B5EF4-FFF2-40B4-BE49-F238E27FC236}">
                      <a16:creationId xmlns:a16="http://schemas.microsoft.com/office/drawing/2014/main" id="{8CE4B527-FB88-F24D-BCF7-08F342FD8FA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76" name="TextBox 1075">
                  <a:extLst>
                    <a:ext uri="{FF2B5EF4-FFF2-40B4-BE49-F238E27FC236}">
                      <a16:creationId xmlns:a16="http://schemas.microsoft.com/office/drawing/2014/main" id="{7638BE05-965E-A0B6-BC5C-6ADD040DC34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78" name="TextBox 1077">
                  <a:extLst>
                    <a:ext uri="{FF2B5EF4-FFF2-40B4-BE49-F238E27FC236}">
                      <a16:creationId xmlns:a16="http://schemas.microsoft.com/office/drawing/2014/main" id="{3E289531-EFAE-7038-241F-C495B261CF0E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79" name="TextBox 1078">
                  <a:extLst>
                    <a:ext uri="{FF2B5EF4-FFF2-40B4-BE49-F238E27FC236}">
                      <a16:creationId xmlns:a16="http://schemas.microsoft.com/office/drawing/2014/main" id="{AA14B99A-160A-5A13-357A-4B77EE6686F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80" name="TextBox 1079">
                  <a:extLst>
                    <a:ext uri="{FF2B5EF4-FFF2-40B4-BE49-F238E27FC236}">
                      <a16:creationId xmlns:a16="http://schemas.microsoft.com/office/drawing/2014/main" id="{DD4867B7-17A5-6C03-492F-ED95EDF2A7F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81" name="TextBox 1080">
                  <a:extLst>
                    <a:ext uri="{FF2B5EF4-FFF2-40B4-BE49-F238E27FC236}">
                      <a16:creationId xmlns:a16="http://schemas.microsoft.com/office/drawing/2014/main" id="{755F3650-220A-4F77-F5B0-77B71D28E6C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82" name="TextBox 1081">
                  <a:extLst>
                    <a:ext uri="{FF2B5EF4-FFF2-40B4-BE49-F238E27FC236}">
                      <a16:creationId xmlns:a16="http://schemas.microsoft.com/office/drawing/2014/main" id="{7AA53183-F661-6CA2-E170-050F5324CFFE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72" name="Rectangle 28">
                <a:extLst>
                  <a:ext uri="{FF2B5EF4-FFF2-40B4-BE49-F238E27FC236}">
                    <a16:creationId xmlns:a16="http://schemas.microsoft.com/office/drawing/2014/main" id="{8749B1E8-8C99-21C7-FAED-CE61CA470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7E6A3F9E-8C86-C412-A504-4803E9FA0480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82709784-F8B8-9C99-4379-686306BCA544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DEDF4599-18AD-2FDC-85A7-E33238BB50B8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7223A5B0-CE46-8CC2-D526-27F39F3BB917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4AEEF5F5-E906-FE87-8D76-5E30EE7F9E64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97E73863-3AE5-ED8E-338C-01F6AE3774F6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935A4F54-46DF-5D2E-B72E-60C7C41E37BD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AFF50C1A-1228-94E1-87C2-91C3CBB7CCAC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FAC5BEA1-9CA4-5773-85BC-AECA0271AD63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75A88D2C-D510-974D-2FDD-C67D2DB99BD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8066CB-3F7F-242B-5B88-ADABFB386F68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56A578-1061-4DE1-E23A-13B90B84CD8A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EFFAC1-530D-B6E5-BC45-014378E9475E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828808-615A-C09F-BC62-798E2DB87952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9A019E-BF32-1790-E2BB-BA00705B1424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995DE0-6042-7572-8419-77027EFB1CEC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72DBCEC-B422-506B-4D5D-CB9D445382EF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69FA9B3-4A65-0ED6-B623-E833AACBA033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0F5C50-D1BB-2349-1C8A-D3946ABDDBFE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1A78F0-2AE1-8260-5D83-5E95280A57D1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DA46BBD-604B-3006-9C00-0AE533CCA9E0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04C36A1-2ADD-51D0-1717-C6E2F568635C}"/>
              </a:ext>
            </a:extLst>
          </p:cNvPr>
          <p:cNvSpPr txBox="1"/>
          <p:nvPr/>
        </p:nvSpPr>
        <p:spPr>
          <a:xfrm>
            <a:off x="113121" y="65988"/>
            <a:ext cx="252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Between 60 – 90 guests </a:t>
            </a:r>
            <a:r>
              <a:rPr lang="en-NZ" sz="1200" i="1" dirty="0"/>
              <a:t>(including Head Table up to 10 members)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A62268-7EBC-50DB-417E-B472AA8878A8}"/>
              </a:ext>
            </a:extLst>
          </p:cNvPr>
          <p:cNvSpPr txBox="1"/>
          <p:nvPr/>
        </p:nvSpPr>
        <p:spPr>
          <a:xfrm rot="20636535">
            <a:off x="5454174" y="598920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E4D587-61DA-A20B-A5F9-0DE59CCF7A17}"/>
              </a:ext>
            </a:extLst>
          </p:cNvPr>
          <p:cNvSpPr txBox="1"/>
          <p:nvPr/>
        </p:nvSpPr>
        <p:spPr>
          <a:xfrm rot="20636535">
            <a:off x="5454175" y="1852877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EC907D-9906-DD18-4C5F-93CF8178AA2E}"/>
              </a:ext>
            </a:extLst>
          </p:cNvPr>
          <p:cNvSpPr txBox="1"/>
          <p:nvPr/>
        </p:nvSpPr>
        <p:spPr>
          <a:xfrm rot="20636535">
            <a:off x="5498586" y="3097434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6B1C76B-E53A-D4C8-0701-685F79D2E72C}"/>
              </a:ext>
            </a:extLst>
          </p:cNvPr>
          <p:cNvSpPr txBox="1"/>
          <p:nvPr/>
        </p:nvSpPr>
        <p:spPr>
          <a:xfrm rot="20636535">
            <a:off x="8377128" y="589868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BFBF9F-F94B-61B6-E0CF-30EF8E81DF54}"/>
              </a:ext>
            </a:extLst>
          </p:cNvPr>
          <p:cNvSpPr txBox="1"/>
          <p:nvPr/>
        </p:nvSpPr>
        <p:spPr>
          <a:xfrm rot="20636535">
            <a:off x="8358171" y="1827086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AAE0C80-9E75-5978-E490-7FF2E3369493}"/>
              </a:ext>
            </a:extLst>
          </p:cNvPr>
          <p:cNvSpPr txBox="1"/>
          <p:nvPr/>
        </p:nvSpPr>
        <p:spPr>
          <a:xfrm rot="20636535">
            <a:off x="8421539" y="3105165"/>
            <a:ext cx="322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99156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703CF-85D1-B1B8-9F71-3A1F43143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906EE52B-4454-E679-0694-E6E64C410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AE5B8485-1374-DDE3-9E30-2E4503824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34426C3C-0C72-0B59-451C-555E38AB9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35930"/>
              </p:ext>
            </p:extLst>
          </p:nvPr>
        </p:nvGraphicFramePr>
        <p:xfrm>
          <a:off x="245263" y="4907486"/>
          <a:ext cx="11701470" cy="1544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3457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818422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936585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2043402671"/>
                    </a:ext>
                  </a:extLst>
                </a:gridCol>
                <a:gridCol w="729462">
                  <a:extLst>
                    <a:ext uri="{9D8B030D-6E8A-4147-A177-3AD203B41FA5}">
                      <a16:colId xmlns:a16="http://schemas.microsoft.com/office/drawing/2014/main" val="153690977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3F9AFC62-A9CA-B24F-1E39-0B23EEAE8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B4044AF-0179-8F85-9AE5-92C89914AE29}"/>
              </a:ext>
            </a:extLst>
          </p:cNvPr>
          <p:cNvGrpSpPr/>
          <p:nvPr/>
        </p:nvGrpSpPr>
        <p:grpSpPr>
          <a:xfrm>
            <a:off x="8612476" y="72906"/>
            <a:ext cx="1780419" cy="3775469"/>
            <a:chOff x="8612476" y="72906"/>
            <a:chExt cx="1780419" cy="3775469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D70FDCCB-A8BB-5220-0495-936A6808AC4E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74C23788-241A-6E9C-8997-D5FC21478DAE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BB358956-9044-20BB-0414-03378062415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E228C4F6-F1B7-889F-0163-99D22F22743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3F1D7AC5-5AA4-3C3F-CC79-F8035E4D5D6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4415DDF4-C8A1-1DCE-F8F8-A9B61C0F11A8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D3894E00-1073-5DC5-5F9A-B8E50256C4D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51FAC04D-2220-3158-58B2-4B1D646B5D1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BC17B745-51CB-6720-CD07-F9B061F91707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20B806FC-48AC-BD65-3676-B548EE8140E1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75" name="Rectangle 28">
                <a:extLst>
                  <a:ext uri="{FF2B5EF4-FFF2-40B4-BE49-F238E27FC236}">
                    <a16:creationId xmlns:a16="http://schemas.microsoft.com/office/drawing/2014/main" id="{02DDD8B9-6192-77EE-F43A-D8CBEAC15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(8)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2F117D5-178D-C81E-407B-DE84DEC29774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3215C0D-C81A-E108-5D61-ACD771F22D5C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C9C630C-96B3-94E4-C065-33F992CF072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440AEAD-3C9D-DCA0-66E0-B7DAF50030F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FF4D70F-737C-769B-32F5-B0D819402FC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4B66D839-57C2-229D-1C9B-55FC825558E1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AD4E5E09-AF20-8565-6BCE-B923AE006B89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7A0C074-0633-E65A-5ECB-1A3ACB7A7CDF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67EAE50-7368-C76A-40C0-95CB39F6B1A9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BE660AE-C005-0378-A6CA-B146C6CCF604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6" name="Rectangle 28">
                <a:extLst>
                  <a:ext uri="{FF2B5EF4-FFF2-40B4-BE49-F238E27FC236}">
                    <a16:creationId xmlns:a16="http://schemas.microsoft.com/office/drawing/2014/main" id="{16255CC5-BBE4-87ED-0F85-9E394F74D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(8)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EF18F43E-455C-375D-C64E-BF5D82BFDEF3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63B43919-3160-8B89-A025-E5E0DABD1FF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B1C7096-1AE3-F93F-F7D3-71EA2D516E5B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DB4208E-A09C-38E9-4DB7-0C7609ADF6F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683295CB-F1E5-8938-201D-3E76292DBF5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F1C7BE94-D43A-F260-F71A-432214660D30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4FDB5402-9170-6F41-8018-97BBB4128C5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989F024-BE17-FF0D-BFF6-A1CA2064326D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DE08E11B-DF5C-A4D0-0BF4-14B1AC8CD986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376C433-5C34-5897-0677-8C9950239E6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21" name="Rectangle 28">
                <a:extLst>
                  <a:ext uri="{FF2B5EF4-FFF2-40B4-BE49-F238E27FC236}">
                    <a16:creationId xmlns:a16="http://schemas.microsoft.com/office/drawing/2014/main" id="{A86933F5-25AE-8EC2-6CCE-E9515FBC1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(8)</a:t>
                </a:r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4ECF2E3-FDF1-053D-1C76-2D4189BAC1E7}"/>
              </a:ext>
            </a:extLst>
          </p:cNvPr>
          <p:cNvGrpSpPr/>
          <p:nvPr/>
        </p:nvGrpSpPr>
        <p:grpSpPr>
          <a:xfrm>
            <a:off x="6926455" y="82911"/>
            <a:ext cx="1780419" cy="3775469"/>
            <a:chOff x="8612476" y="72906"/>
            <a:chExt cx="1780419" cy="3775469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AAAD316-C7BE-6A33-CDEF-1D7F0390E06D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DA1FABA3-8BE8-0DD5-1B9D-5901D557498F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54" name="TextBox 1053">
                  <a:extLst>
                    <a:ext uri="{FF2B5EF4-FFF2-40B4-BE49-F238E27FC236}">
                      <a16:creationId xmlns:a16="http://schemas.microsoft.com/office/drawing/2014/main" id="{1F06E4F8-51B7-EF30-947E-CF44D4F79123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55" name="TextBox 1054">
                  <a:extLst>
                    <a:ext uri="{FF2B5EF4-FFF2-40B4-BE49-F238E27FC236}">
                      <a16:creationId xmlns:a16="http://schemas.microsoft.com/office/drawing/2014/main" id="{247DAEC9-1B09-2E31-EBCD-38383D13FD1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90B0C623-F9EC-B016-1F3D-CE45CAC6E93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7" name="TextBox 1056">
                  <a:extLst>
                    <a:ext uri="{FF2B5EF4-FFF2-40B4-BE49-F238E27FC236}">
                      <a16:creationId xmlns:a16="http://schemas.microsoft.com/office/drawing/2014/main" id="{52F72DBC-9ADB-F4D2-EA33-1AF4B9712A7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59" name="TextBox 1058">
                  <a:extLst>
                    <a:ext uri="{FF2B5EF4-FFF2-40B4-BE49-F238E27FC236}">
                      <a16:creationId xmlns:a16="http://schemas.microsoft.com/office/drawing/2014/main" id="{30BED753-189B-3E0F-D189-4C8BE98E065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60" name="TextBox 1059">
                  <a:extLst>
                    <a:ext uri="{FF2B5EF4-FFF2-40B4-BE49-F238E27FC236}">
                      <a16:creationId xmlns:a16="http://schemas.microsoft.com/office/drawing/2014/main" id="{F4A5F6E1-A0D4-84BE-4CA7-9DE8342FA4A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61" name="TextBox 1060">
                  <a:extLst>
                    <a:ext uri="{FF2B5EF4-FFF2-40B4-BE49-F238E27FC236}">
                      <a16:creationId xmlns:a16="http://schemas.microsoft.com/office/drawing/2014/main" id="{5775F456-0322-198B-01E6-1A4EC3C1384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62" name="TextBox 1061">
                  <a:extLst>
                    <a:ext uri="{FF2B5EF4-FFF2-40B4-BE49-F238E27FC236}">
                      <a16:creationId xmlns:a16="http://schemas.microsoft.com/office/drawing/2014/main" id="{D03EA0B7-2903-9011-0FAD-4800A3691107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53" name="Rectangle 28">
                <a:extLst>
                  <a:ext uri="{FF2B5EF4-FFF2-40B4-BE49-F238E27FC236}">
                    <a16:creationId xmlns:a16="http://schemas.microsoft.com/office/drawing/2014/main" id="{6DCC633E-7812-4C9D-482A-8D2E26597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(8)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851CCD5-6A9C-EDA7-73EF-860AF379BDD7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52070947-15FB-0927-1B79-F635CD827067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42" name="TextBox 1041">
                  <a:extLst>
                    <a:ext uri="{FF2B5EF4-FFF2-40B4-BE49-F238E27FC236}">
                      <a16:creationId xmlns:a16="http://schemas.microsoft.com/office/drawing/2014/main" id="{98A5075F-A57E-11C1-A47B-14AB46D45689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43" name="TextBox 1042">
                  <a:extLst>
                    <a:ext uri="{FF2B5EF4-FFF2-40B4-BE49-F238E27FC236}">
                      <a16:creationId xmlns:a16="http://schemas.microsoft.com/office/drawing/2014/main" id="{03D0651C-A676-3236-E90A-0F3CA92242AC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DEF8D49B-8CF9-5865-E27E-710F3912B6D7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5BCCB704-A161-A9E6-7CB9-1A6F114C2D35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47" name="TextBox 1046">
                  <a:extLst>
                    <a:ext uri="{FF2B5EF4-FFF2-40B4-BE49-F238E27FC236}">
                      <a16:creationId xmlns:a16="http://schemas.microsoft.com/office/drawing/2014/main" id="{54FFE8D6-9535-9840-CFA8-6EAB0571842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76E83D8C-ABD6-E7CD-5211-983AECA7EE7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49" name="TextBox 1048">
                  <a:extLst>
                    <a:ext uri="{FF2B5EF4-FFF2-40B4-BE49-F238E27FC236}">
                      <a16:creationId xmlns:a16="http://schemas.microsoft.com/office/drawing/2014/main" id="{93E5E1F6-D46C-7B07-7E6A-22BB296FB03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50" name="TextBox 1049">
                  <a:extLst>
                    <a:ext uri="{FF2B5EF4-FFF2-40B4-BE49-F238E27FC236}">
                      <a16:creationId xmlns:a16="http://schemas.microsoft.com/office/drawing/2014/main" id="{0681539B-6A25-C59A-B587-F79F984D9A9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41" name="Rectangle 28">
                <a:extLst>
                  <a:ext uri="{FF2B5EF4-FFF2-40B4-BE49-F238E27FC236}">
                    <a16:creationId xmlns:a16="http://schemas.microsoft.com/office/drawing/2014/main" id="{762EEBC8-DD90-2510-CC5C-5322319EE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(8)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5C02A371-74E8-F827-8AAC-26F36F0700D1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028" name="Group 1027">
                <a:extLst>
                  <a:ext uri="{FF2B5EF4-FFF2-40B4-BE49-F238E27FC236}">
                    <a16:creationId xmlns:a16="http://schemas.microsoft.com/office/drawing/2014/main" id="{C3078DA2-77D6-32A3-66ED-88D72A252EB3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0" name="TextBox 1029">
                  <a:extLst>
                    <a:ext uri="{FF2B5EF4-FFF2-40B4-BE49-F238E27FC236}">
                      <a16:creationId xmlns:a16="http://schemas.microsoft.com/office/drawing/2014/main" id="{02852FDD-4877-805F-5014-FDCE64BF33BC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55F07148-0C8B-31B8-F8DB-3A172DFDA2E4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32" name="TextBox 1031">
                  <a:extLst>
                    <a:ext uri="{FF2B5EF4-FFF2-40B4-BE49-F238E27FC236}">
                      <a16:creationId xmlns:a16="http://schemas.microsoft.com/office/drawing/2014/main" id="{CA0605D7-C635-13D9-62BB-1E86CFB88A68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33" name="TextBox 1032">
                  <a:extLst>
                    <a:ext uri="{FF2B5EF4-FFF2-40B4-BE49-F238E27FC236}">
                      <a16:creationId xmlns:a16="http://schemas.microsoft.com/office/drawing/2014/main" id="{C618C80C-F1F6-4D2F-FD54-14EA3C5714A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35" name="TextBox 1034">
                  <a:extLst>
                    <a:ext uri="{FF2B5EF4-FFF2-40B4-BE49-F238E27FC236}">
                      <a16:creationId xmlns:a16="http://schemas.microsoft.com/office/drawing/2014/main" id="{8A3F6F6A-DCC0-C74E-729C-D5AD1D517AB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36" name="TextBox 1035">
                  <a:extLst>
                    <a:ext uri="{FF2B5EF4-FFF2-40B4-BE49-F238E27FC236}">
                      <a16:creationId xmlns:a16="http://schemas.microsoft.com/office/drawing/2014/main" id="{3B79EA80-10B4-43FC-2488-9EBDD0A4F49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37" name="TextBox 1036">
                  <a:extLst>
                    <a:ext uri="{FF2B5EF4-FFF2-40B4-BE49-F238E27FC236}">
                      <a16:creationId xmlns:a16="http://schemas.microsoft.com/office/drawing/2014/main" id="{73664AFD-2E41-E59B-83D5-AAD45435C67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17B0AE68-557C-7239-61F9-9AF192CE25AF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29" name="Rectangle 28">
                <a:extLst>
                  <a:ext uri="{FF2B5EF4-FFF2-40B4-BE49-F238E27FC236}">
                    <a16:creationId xmlns:a16="http://schemas.microsoft.com/office/drawing/2014/main" id="{67D3C4BA-9711-1291-0857-A3475A25D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(8)</a:t>
                </a:r>
              </a:p>
            </p:txBody>
          </p:sp>
        </p:grpSp>
      </p:grpSp>
      <p:grpSp>
        <p:nvGrpSpPr>
          <p:cNvPr id="1064" name="Group 1063">
            <a:extLst>
              <a:ext uri="{FF2B5EF4-FFF2-40B4-BE49-F238E27FC236}">
                <a16:creationId xmlns:a16="http://schemas.microsoft.com/office/drawing/2014/main" id="{1D01BFB9-F235-A42E-7DFE-F87A0611D512}"/>
              </a:ext>
            </a:extLst>
          </p:cNvPr>
          <p:cNvGrpSpPr/>
          <p:nvPr/>
        </p:nvGrpSpPr>
        <p:grpSpPr>
          <a:xfrm>
            <a:off x="5017132" y="101451"/>
            <a:ext cx="2000784" cy="3779848"/>
            <a:chOff x="8396410" y="99004"/>
            <a:chExt cx="2000784" cy="3779848"/>
          </a:xfrm>
        </p:grpSpPr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D8061F9B-B489-53FD-61BD-39379C4E018A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6903613E-2581-861F-EF6F-556BC18B7DA9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16" name="TextBox 215">
                  <a:extLst>
                    <a:ext uri="{FF2B5EF4-FFF2-40B4-BE49-F238E27FC236}">
                      <a16:creationId xmlns:a16="http://schemas.microsoft.com/office/drawing/2014/main" id="{39ACE69E-0DC1-D9DD-C9EF-FC64A51AF65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7AA500BF-1754-56A1-3E0F-CD5D736A608A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514126B8-8D1E-9D94-76C4-3BA2A491692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A8C7E22B-3867-FE29-C1BA-0E3D49A3AA29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5C204942-3846-9FC2-721D-77457798F49E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7C20D001-3075-5F30-AD8D-D06E562EEAD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F5DA830C-DACA-F50D-0830-5490F8CC35A8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24" name="TextBox 223">
                  <a:extLst>
                    <a:ext uri="{FF2B5EF4-FFF2-40B4-BE49-F238E27FC236}">
                      <a16:creationId xmlns:a16="http://schemas.microsoft.com/office/drawing/2014/main" id="{5C93507E-1F7D-49EE-1861-8D273BC79088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83FC88E8-B960-AD80-2A73-94257B71D850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15" name="Rectangle 28">
                <a:extLst>
                  <a:ext uri="{FF2B5EF4-FFF2-40B4-BE49-F238E27FC236}">
                    <a16:creationId xmlns:a16="http://schemas.microsoft.com/office/drawing/2014/main" id="{0CDF8833-F70D-E530-2C36-7D66AA34C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69006C0F-A99F-C417-CA77-6CDAE1F3894E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083" name="Group 1082">
                <a:extLst>
                  <a:ext uri="{FF2B5EF4-FFF2-40B4-BE49-F238E27FC236}">
                    <a16:creationId xmlns:a16="http://schemas.microsoft.com/office/drawing/2014/main" id="{A6F27B83-45F8-7724-BEF5-2886F1CA71B2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85" name="TextBox 1084">
                  <a:extLst>
                    <a:ext uri="{FF2B5EF4-FFF2-40B4-BE49-F238E27FC236}">
                      <a16:creationId xmlns:a16="http://schemas.microsoft.com/office/drawing/2014/main" id="{19BFD178-C74A-A429-87A4-90603F37AC3D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86" name="TextBox 1085">
                  <a:extLst>
                    <a:ext uri="{FF2B5EF4-FFF2-40B4-BE49-F238E27FC236}">
                      <a16:creationId xmlns:a16="http://schemas.microsoft.com/office/drawing/2014/main" id="{57B0A77B-18E4-046A-85B2-994B1ECE3BF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87" name="TextBox 1086">
                  <a:extLst>
                    <a:ext uri="{FF2B5EF4-FFF2-40B4-BE49-F238E27FC236}">
                      <a16:creationId xmlns:a16="http://schemas.microsoft.com/office/drawing/2014/main" id="{F21A9B9A-5D81-2488-8828-5F09AF318D4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CC7CF051-83F3-BD93-D33B-A85D075DE9A4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044DD48A-B180-B8E0-BDD4-8B478DE05AB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5A78EEA5-2406-10B6-0EB2-EA802B432699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3DAEA06-9A19-8742-6C01-AC40399743E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A676300A-9967-7869-D34B-CDD1D4C8D19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D6389ED9-C2A9-14B4-5612-7E20650BF0F1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84" name="Rectangle 28">
                <a:extLst>
                  <a:ext uri="{FF2B5EF4-FFF2-40B4-BE49-F238E27FC236}">
                    <a16:creationId xmlns:a16="http://schemas.microsoft.com/office/drawing/2014/main" id="{340985F0-DF0C-38CC-1742-85DF14922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52A03595-5B00-2798-CDBA-2183CB757F97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5C5F88C0-926B-844C-E58C-883ECA7B1186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73" name="TextBox 1072">
                  <a:extLst>
                    <a:ext uri="{FF2B5EF4-FFF2-40B4-BE49-F238E27FC236}">
                      <a16:creationId xmlns:a16="http://schemas.microsoft.com/office/drawing/2014/main" id="{4C7E5831-7473-2195-2AE5-0FF14CC84F9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74" name="TextBox 1073">
                  <a:extLst>
                    <a:ext uri="{FF2B5EF4-FFF2-40B4-BE49-F238E27FC236}">
                      <a16:creationId xmlns:a16="http://schemas.microsoft.com/office/drawing/2014/main" id="{B7CC08AF-504C-1378-FB88-27D6648FB451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75" name="TextBox 1074">
                  <a:extLst>
                    <a:ext uri="{FF2B5EF4-FFF2-40B4-BE49-F238E27FC236}">
                      <a16:creationId xmlns:a16="http://schemas.microsoft.com/office/drawing/2014/main" id="{6BC7974F-1C78-BAF3-2E56-2EC57547744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76" name="TextBox 1075">
                  <a:extLst>
                    <a:ext uri="{FF2B5EF4-FFF2-40B4-BE49-F238E27FC236}">
                      <a16:creationId xmlns:a16="http://schemas.microsoft.com/office/drawing/2014/main" id="{FFF34DB1-BD6C-9EC9-0E43-68D93AE8E68C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78" name="TextBox 1077">
                  <a:extLst>
                    <a:ext uri="{FF2B5EF4-FFF2-40B4-BE49-F238E27FC236}">
                      <a16:creationId xmlns:a16="http://schemas.microsoft.com/office/drawing/2014/main" id="{999404BC-6156-5D43-5173-B81FED5B29B1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79" name="TextBox 1078">
                  <a:extLst>
                    <a:ext uri="{FF2B5EF4-FFF2-40B4-BE49-F238E27FC236}">
                      <a16:creationId xmlns:a16="http://schemas.microsoft.com/office/drawing/2014/main" id="{7ACF29C2-E728-0063-50FD-83DBDCA47160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80" name="TextBox 1079">
                  <a:extLst>
                    <a:ext uri="{FF2B5EF4-FFF2-40B4-BE49-F238E27FC236}">
                      <a16:creationId xmlns:a16="http://schemas.microsoft.com/office/drawing/2014/main" id="{6D97E9D3-95A4-0103-98C8-F79B9623BB1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81" name="TextBox 1080">
                  <a:extLst>
                    <a:ext uri="{FF2B5EF4-FFF2-40B4-BE49-F238E27FC236}">
                      <a16:creationId xmlns:a16="http://schemas.microsoft.com/office/drawing/2014/main" id="{E77EE564-7506-AF36-4FD9-8CE33234776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82" name="TextBox 1081">
                  <a:extLst>
                    <a:ext uri="{FF2B5EF4-FFF2-40B4-BE49-F238E27FC236}">
                      <a16:creationId xmlns:a16="http://schemas.microsoft.com/office/drawing/2014/main" id="{72942D87-D57C-3251-61DB-B0DFC15E707A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72" name="Rectangle 28">
                <a:extLst>
                  <a:ext uri="{FF2B5EF4-FFF2-40B4-BE49-F238E27FC236}">
                    <a16:creationId xmlns:a16="http://schemas.microsoft.com/office/drawing/2014/main" id="{036331FB-2F81-AA39-34BE-17BC1697A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466FF76E-84C5-6B42-02A8-613EEFAB63A8}"/>
              </a:ext>
            </a:extLst>
          </p:cNvPr>
          <p:cNvGrpSpPr/>
          <p:nvPr/>
        </p:nvGrpSpPr>
        <p:grpSpPr>
          <a:xfrm>
            <a:off x="2152367" y="120003"/>
            <a:ext cx="2000784" cy="3775469"/>
            <a:chOff x="8396410" y="103383"/>
            <a:chExt cx="2000784" cy="3775469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D6407711-F620-D684-45AF-6D84DDF1381D}"/>
                </a:ext>
              </a:extLst>
            </p:cNvPr>
            <p:cNvGrpSpPr/>
            <p:nvPr/>
          </p:nvGrpSpPr>
          <p:grpSpPr>
            <a:xfrm rot="20636535">
              <a:off x="8404561" y="103383"/>
              <a:ext cx="1937415" cy="1289165"/>
              <a:chOff x="5048184" y="1830347"/>
              <a:chExt cx="1937415" cy="1289165"/>
            </a:xfrm>
          </p:grpSpPr>
          <p:grpSp>
            <p:nvGrpSpPr>
              <p:cNvPr id="1089" name="Group 1088">
                <a:extLst>
                  <a:ext uri="{FF2B5EF4-FFF2-40B4-BE49-F238E27FC236}">
                    <a16:creationId xmlns:a16="http://schemas.microsoft.com/office/drawing/2014/main" id="{4F4EB81E-0855-8E91-B059-44365D9C12E7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91" name="TextBox 1090">
                  <a:extLst>
                    <a:ext uri="{FF2B5EF4-FFF2-40B4-BE49-F238E27FC236}">
                      <a16:creationId xmlns:a16="http://schemas.microsoft.com/office/drawing/2014/main" id="{40E1F5BE-759E-5ED3-C691-3CC5BC43A5CD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92" name="TextBox 1091">
                  <a:extLst>
                    <a:ext uri="{FF2B5EF4-FFF2-40B4-BE49-F238E27FC236}">
                      <a16:creationId xmlns:a16="http://schemas.microsoft.com/office/drawing/2014/main" id="{702374F4-440B-DD6D-47D2-A98B31538377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93" name="TextBox 1092">
                  <a:extLst>
                    <a:ext uri="{FF2B5EF4-FFF2-40B4-BE49-F238E27FC236}">
                      <a16:creationId xmlns:a16="http://schemas.microsoft.com/office/drawing/2014/main" id="{859B2F62-DC4F-0D95-A6DE-B591B3116579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94" name="TextBox 1093">
                  <a:extLst>
                    <a:ext uri="{FF2B5EF4-FFF2-40B4-BE49-F238E27FC236}">
                      <a16:creationId xmlns:a16="http://schemas.microsoft.com/office/drawing/2014/main" id="{68B8D674-7DEC-7345-2B33-C158F861DC3A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96" name="TextBox 1095">
                  <a:extLst>
                    <a:ext uri="{FF2B5EF4-FFF2-40B4-BE49-F238E27FC236}">
                      <a16:creationId xmlns:a16="http://schemas.microsoft.com/office/drawing/2014/main" id="{773D5189-9690-D3D8-E94A-D01CEB1CCD2A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97" name="TextBox 1096">
                  <a:extLst>
                    <a:ext uri="{FF2B5EF4-FFF2-40B4-BE49-F238E27FC236}">
                      <a16:creationId xmlns:a16="http://schemas.microsoft.com/office/drawing/2014/main" id="{1C105053-18DA-C6D3-0FE3-3DB87CB84671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98" name="TextBox 1097">
                  <a:extLst>
                    <a:ext uri="{FF2B5EF4-FFF2-40B4-BE49-F238E27FC236}">
                      <a16:creationId xmlns:a16="http://schemas.microsoft.com/office/drawing/2014/main" id="{7255FCF5-FA6B-2FAF-A34F-C3CC6EE2CFEB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99" name="TextBox 1098">
                  <a:extLst>
                    <a:ext uri="{FF2B5EF4-FFF2-40B4-BE49-F238E27FC236}">
                      <a16:creationId xmlns:a16="http://schemas.microsoft.com/office/drawing/2014/main" id="{F29FE8BE-B267-0EEA-460A-D81A30919E42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100" name="TextBox 1099">
                  <a:extLst>
                    <a:ext uri="{FF2B5EF4-FFF2-40B4-BE49-F238E27FC236}">
                      <a16:creationId xmlns:a16="http://schemas.microsoft.com/office/drawing/2014/main" id="{A4C25D35-6309-12C9-C60F-66F92DA1F134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90" name="Rectangle 28">
                <a:extLst>
                  <a:ext uri="{FF2B5EF4-FFF2-40B4-BE49-F238E27FC236}">
                    <a16:creationId xmlns:a16="http://schemas.microsoft.com/office/drawing/2014/main" id="{0185E42F-4A9E-0173-EE7C-F742A3010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10 (9)</a:t>
                </a:r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7A10ACE2-AFCE-0754-E0DD-43F9E6481FA5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245" name="Group 244">
                <a:extLst>
                  <a:ext uri="{FF2B5EF4-FFF2-40B4-BE49-F238E27FC236}">
                    <a16:creationId xmlns:a16="http://schemas.microsoft.com/office/drawing/2014/main" id="{1C7D45FF-1BF0-FD25-0603-4A285957FBB4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2B6D2E32-F924-8C46-09FD-D4A7FA8E6922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CE3EFE8B-E8C7-4F86-9C25-E2B92B5EA51E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179B0F7-92D2-40F5-B658-FBA9C057668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0" name="TextBox 249">
                  <a:extLst>
                    <a:ext uri="{FF2B5EF4-FFF2-40B4-BE49-F238E27FC236}">
                      <a16:creationId xmlns:a16="http://schemas.microsoft.com/office/drawing/2014/main" id="{0578678A-620A-67A9-4BA6-C3DAD72369BF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52" name="TextBox 251">
                  <a:extLst>
                    <a:ext uri="{FF2B5EF4-FFF2-40B4-BE49-F238E27FC236}">
                      <a16:creationId xmlns:a16="http://schemas.microsoft.com/office/drawing/2014/main" id="{747F8721-7C2D-98F2-8F6A-4B5C6C5B76C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53" name="TextBox 252">
                  <a:extLst>
                    <a:ext uri="{FF2B5EF4-FFF2-40B4-BE49-F238E27FC236}">
                      <a16:creationId xmlns:a16="http://schemas.microsoft.com/office/drawing/2014/main" id="{2CA32AFB-EB98-D073-5190-675448BE1D5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54" name="TextBox 253">
                  <a:extLst>
                    <a:ext uri="{FF2B5EF4-FFF2-40B4-BE49-F238E27FC236}">
                      <a16:creationId xmlns:a16="http://schemas.microsoft.com/office/drawing/2014/main" id="{8292111D-2546-2A2A-3AEB-053310CBCBF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55" name="TextBox 254">
                  <a:extLst>
                    <a:ext uri="{FF2B5EF4-FFF2-40B4-BE49-F238E27FC236}">
                      <a16:creationId xmlns:a16="http://schemas.microsoft.com/office/drawing/2014/main" id="{0A164E19-918F-29E5-7E34-716D8C7C613D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88" name="TextBox 1087">
                  <a:extLst>
                    <a:ext uri="{FF2B5EF4-FFF2-40B4-BE49-F238E27FC236}">
                      <a16:creationId xmlns:a16="http://schemas.microsoft.com/office/drawing/2014/main" id="{78E0DACD-B9B0-4219-FDCA-247D12BED9CC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46" name="Rectangle 28">
                <a:extLst>
                  <a:ext uri="{FF2B5EF4-FFF2-40B4-BE49-F238E27FC236}">
                    <a16:creationId xmlns:a16="http://schemas.microsoft.com/office/drawing/2014/main" id="{111EF5AB-ABC2-9E32-A1F4-6C68B4727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11 (9)</a:t>
                </a:r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B9264678-455C-A83E-C088-5F4723DD9B3D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0C5B0FDF-22A7-18AE-06FD-A86AEE10B66D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1AC4E423-087F-5936-EF1B-10DB74DDFF0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36" name="TextBox 235">
                  <a:extLst>
                    <a:ext uri="{FF2B5EF4-FFF2-40B4-BE49-F238E27FC236}">
                      <a16:creationId xmlns:a16="http://schemas.microsoft.com/office/drawing/2014/main" id="{07D04489-BFA0-BCDF-8954-5F9627B4AAD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37" name="TextBox 236">
                  <a:extLst>
                    <a:ext uri="{FF2B5EF4-FFF2-40B4-BE49-F238E27FC236}">
                      <a16:creationId xmlns:a16="http://schemas.microsoft.com/office/drawing/2014/main" id="{E9FF64E7-5404-990F-2580-7F970D60F4E3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38" name="TextBox 237">
                  <a:extLst>
                    <a:ext uri="{FF2B5EF4-FFF2-40B4-BE49-F238E27FC236}">
                      <a16:creationId xmlns:a16="http://schemas.microsoft.com/office/drawing/2014/main" id="{4C1D0744-1750-D27A-B9F6-48B2B49DFF1F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40" name="TextBox 239">
                  <a:extLst>
                    <a:ext uri="{FF2B5EF4-FFF2-40B4-BE49-F238E27FC236}">
                      <a16:creationId xmlns:a16="http://schemas.microsoft.com/office/drawing/2014/main" id="{2392CD80-9EED-C234-2452-11D6BA0373A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41" name="TextBox 240">
                  <a:extLst>
                    <a:ext uri="{FF2B5EF4-FFF2-40B4-BE49-F238E27FC236}">
                      <a16:creationId xmlns:a16="http://schemas.microsoft.com/office/drawing/2014/main" id="{E92DFBBB-8D62-49A2-D67E-5F0FCFF63DD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42" name="TextBox 241">
                  <a:extLst>
                    <a:ext uri="{FF2B5EF4-FFF2-40B4-BE49-F238E27FC236}">
                      <a16:creationId xmlns:a16="http://schemas.microsoft.com/office/drawing/2014/main" id="{9E8EFB88-E2C9-5DA5-2F62-8D344A1BCAD3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43" name="TextBox 242">
                  <a:extLst>
                    <a:ext uri="{FF2B5EF4-FFF2-40B4-BE49-F238E27FC236}">
                      <a16:creationId xmlns:a16="http://schemas.microsoft.com/office/drawing/2014/main" id="{373BE75C-2DBF-8471-341B-CDED9C092285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CAC2AC2A-2EB9-C462-5E8B-958FF7903B02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34" name="Rectangle 28">
                <a:extLst>
                  <a:ext uri="{FF2B5EF4-FFF2-40B4-BE49-F238E27FC236}">
                    <a16:creationId xmlns:a16="http://schemas.microsoft.com/office/drawing/2014/main" id="{58761F60-8F55-3855-E593-CAC3529FD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12 (9)</a:t>
                </a:r>
              </a:p>
            </p:txBody>
          </p:sp>
        </p:grp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8E2A986A-AAC1-B72D-47DD-989A43D46E88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072DF17E-9189-F670-5D42-FE4BAE229BFD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D74A5FDF-9EC6-D84E-1A00-7BC87F5C3A84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7B2DD052-2C32-0834-F2EA-EEDA86EAEFCB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4CEEDC1E-F7CC-EEAC-D448-8BF7360125F9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615BE4F0-EAE9-7193-E3D7-86824D0DD6C4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C367FE01-BD64-56BB-D972-B438FF003B83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E2CF8499-7458-6F14-1127-763E50134262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BE216B8F-97B4-4C5D-C576-F05BF89876B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D7E97CDB-1BD0-2312-EC94-B631AC84762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F9078A-A9AE-5BB5-7BA9-4309DE4592A5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2F3213-0949-F069-4C25-036565799A3C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6A4299-290B-1461-479D-607D246F167A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C02D3FE-727D-5FEE-2405-3E3ED0CE4428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71BC0F-274B-FF37-F099-11260533C937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7AB435-24FF-EACB-FCB3-D13D7963DDEA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38B1A1-D02F-270C-79D4-0884C79B90EF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E7E9846-E018-FE3E-847D-A38944EA2408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3F4CBB-7B97-981E-85E3-22480C43DAC7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0CA639-92C4-8B87-ED60-CC82B551A0A9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58C2D9-B773-73AF-C97C-C138884A875E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D994AB4-7B48-4B70-A0D6-B4673567470F}"/>
              </a:ext>
            </a:extLst>
          </p:cNvPr>
          <p:cNvSpPr txBox="1"/>
          <p:nvPr/>
        </p:nvSpPr>
        <p:spPr>
          <a:xfrm>
            <a:off x="113120" y="65988"/>
            <a:ext cx="2488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Above 90 Guests </a:t>
            </a:r>
            <a:r>
              <a:rPr lang="en-NZ" sz="1000" i="1" dirty="0"/>
              <a:t>(including Head Table up to 10 members)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9F9E16F-5FFB-BA0D-3486-A8410C0FBD50}"/>
              </a:ext>
            </a:extLst>
          </p:cNvPr>
          <p:cNvGrpSpPr/>
          <p:nvPr/>
        </p:nvGrpSpPr>
        <p:grpSpPr>
          <a:xfrm>
            <a:off x="-79518" y="659843"/>
            <a:ext cx="1945566" cy="2515514"/>
            <a:chOff x="8396410" y="103383"/>
            <a:chExt cx="1945566" cy="251551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86CA388-0B2D-E46C-C1D1-A7C02E036309}"/>
                </a:ext>
              </a:extLst>
            </p:cNvPr>
            <p:cNvGrpSpPr/>
            <p:nvPr/>
          </p:nvGrpSpPr>
          <p:grpSpPr>
            <a:xfrm rot="20636535">
              <a:off x="8404561" y="103383"/>
              <a:ext cx="1937415" cy="1289165"/>
              <a:chOff x="5048184" y="1830347"/>
              <a:chExt cx="1937415" cy="1289165"/>
            </a:xfrm>
          </p:grpSpPr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E960DBB6-50A8-17C6-29C5-6784B7E8029A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C67259DB-52ED-29CC-1CDB-F114CD93869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ADBCD367-914A-6117-1431-6F432C8077E9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9210984F-0AFD-4370-6262-D965B8BDE2A4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FCA94D09-1B47-FD49-2FA9-BB27B4E2B0F7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88" name="TextBox 87">
                  <a:extLst>
                    <a:ext uri="{FF2B5EF4-FFF2-40B4-BE49-F238E27FC236}">
                      <a16:creationId xmlns:a16="http://schemas.microsoft.com/office/drawing/2014/main" id="{0D970846-C699-2CBB-3A1B-B3441F7F1DA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89" name="TextBox 88">
                  <a:extLst>
                    <a:ext uri="{FF2B5EF4-FFF2-40B4-BE49-F238E27FC236}">
                      <a16:creationId xmlns:a16="http://schemas.microsoft.com/office/drawing/2014/main" id="{18CA1782-2B8B-DEAA-78B0-84239BF812C8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78D85761-6758-D833-DD95-8FBA0D39EBE9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91" name="TextBox 90">
                  <a:extLst>
                    <a:ext uri="{FF2B5EF4-FFF2-40B4-BE49-F238E27FC236}">
                      <a16:creationId xmlns:a16="http://schemas.microsoft.com/office/drawing/2014/main" id="{62633149-EC3C-6E43-23DD-1E941EAD18C5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92" name="TextBox 91">
                  <a:extLst>
                    <a:ext uri="{FF2B5EF4-FFF2-40B4-BE49-F238E27FC236}">
                      <a16:creationId xmlns:a16="http://schemas.microsoft.com/office/drawing/2014/main" id="{8A62DB06-C801-4C76-BF02-DBEEEDD19A46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82" name="Rectangle 28">
                <a:extLst>
                  <a:ext uri="{FF2B5EF4-FFF2-40B4-BE49-F238E27FC236}">
                    <a16:creationId xmlns:a16="http://schemas.microsoft.com/office/drawing/2014/main" id="{A2BFE7D3-6648-914F-6558-E9D94ACE86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13 (9)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05A4132-30CF-A0E0-41DE-874A45B47068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AFDCC6A8-6745-F163-BD8C-D4A293C7CE4B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0B374D8E-92A8-F33A-6A0F-712BB80ACA7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39FF4BEC-D679-326B-D745-4DCB5B4E4E3D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B15BE164-5CA0-C90A-812B-EA250053EB6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C603D135-3FB9-E48D-4A4A-C452F14269F1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B9D560A9-1926-E934-97EF-9B430ABB4DD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DFFBC0A5-0504-764C-B493-198193F9ED8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5152ADB-B81A-43B7-185E-55F4EA9D24D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658F40EF-53B0-3D99-93D4-91B7687C8790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CE2F6C34-75F6-8005-DFAC-044C837D702A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70" name="Rectangle 28">
                <a:extLst>
                  <a:ext uri="{FF2B5EF4-FFF2-40B4-BE49-F238E27FC236}">
                    <a16:creationId xmlns:a16="http://schemas.microsoft.com/office/drawing/2014/main" id="{668307A0-AA41-5F38-A203-F322FFF62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14 (9)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403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74BB3B61-7ABF-45BE-9817-26C863574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4278F5FE-76C7-423A-8AE7-F28DED91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A3981E7B-80A8-4B1E-BD44-560493348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361197"/>
              </p:ext>
            </p:extLst>
          </p:nvPr>
        </p:nvGraphicFramePr>
        <p:xfrm>
          <a:off x="245263" y="4907486"/>
          <a:ext cx="11701472" cy="1544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9471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1171621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833365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8" name="Rectangle 33">
            <a:extLst>
              <a:ext uri="{FF2B5EF4-FFF2-40B4-BE49-F238E27FC236}">
                <a16:creationId xmlns:a16="http://schemas.microsoft.com/office/drawing/2014/main" id="{8BC552AA-0EA6-4429-8F20-2A4C56785F7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146723" y="1792732"/>
            <a:ext cx="2572422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5E2D6807-87FB-4973-BBD7-FE2713DD7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038A5084-E6C4-4EFE-BA18-2DD8D39F4760}"/>
              </a:ext>
            </a:extLst>
          </p:cNvPr>
          <p:cNvSpPr txBox="1"/>
          <p:nvPr/>
        </p:nvSpPr>
        <p:spPr>
          <a:xfrm>
            <a:off x="10207701" y="3294253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8F9B2192-85D6-4B7E-BC7F-5FE0BCAF67E3}"/>
              </a:ext>
            </a:extLst>
          </p:cNvPr>
          <p:cNvSpPr txBox="1"/>
          <p:nvPr/>
        </p:nvSpPr>
        <p:spPr>
          <a:xfrm>
            <a:off x="10537196" y="330443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8243441C-8A98-4EEE-9388-2E4E9A694792}"/>
              </a:ext>
            </a:extLst>
          </p:cNvPr>
          <p:cNvSpPr txBox="1"/>
          <p:nvPr/>
        </p:nvSpPr>
        <p:spPr>
          <a:xfrm>
            <a:off x="10870710" y="3293306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8F25940-587B-4282-8327-D2EDE6097FFF}"/>
              </a:ext>
            </a:extLst>
          </p:cNvPr>
          <p:cNvSpPr txBox="1"/>
          <p:nvPr/>
        </p:nvSpPr>
        <p:spPr>
          <a:xfrm>
            <a:off x="11308941" y="329092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503397EF-C38E-430D-A1BC-949161A05B04}"/>
              </a:ext>
            </a:extLst>
          </p:cNvPr>
          <p:cNvSpPr txBox="1"/>
          <p:nvPr/>
        </p:nvSpPr>
        <p:spPr>
          <a:xfrm>
            <a:off x="11642519" y="297815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117251B-7ABD-44CE-9A89-0BC91F4F95D3}"/>
              </a:ext>
            </a:extLst>
          </p:cNvPr>
          <p:cNvSpPr txBox="1"/>
          <p:nvPr/>
        </p:nvSpPr>
        <p:spPr>
          <a:xfrm>
            <a:off x="11620307" y="26250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5524CB21-3581-4C0F-B52E-E92F9BA64DF1}"/>
              </a:ext>
            </a:extLst>
          </p:cNvPr>
          <p:cNvSpPr txBox="1"/>
          <p:nvPr/>
        </p:nvSpPr>
        <p:spPr>
          <a:xfrm>
            <a:off x="11643913" y="2306347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93F141D8-F3BA-40E6-938F-BD675B7A3C1A}"/>
              </a:ext>
            </a:extLst>
          </p:cNvPr>
          <p:cNvSpPr txBox="1"/>
          <p:nvPr/>
        </p:nvSpPr>
        <p:spPr>
          <a:xfrm>
            <a:off x="11655784" y="1981675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537CDC1-7C5C-8A8F-C1CC-0EA52FABF589}"/>
              </a:ext>
            </a:extLst>
          </p:cNvPr>
          <p:cNvGrpSpPr/>
          <p:nvPr/>
        </p:nvGrpSpPr>
        <p:grpSpPr>
          <a:xfrm>
            <a:off x="7840130" y="53225"/>
            <a:ext cx="2011868" cy="3775469"/>
            <a:chOff x="8609859" y="54354"/>
            <a:chExt cx="2011868" cy="3775469"/>
          </a:xfrm>
        </p:grpSpPr>
        <p:sp>
          <p:nvSpPr>
            <p:cNvPr id="64" name="AutoShape 7">
              <a:extLst>
                <a:ext uri="{FF2B5EF4-FFF2-40B4-BE49-F238E27FC236}">
                  <a16:creationId xmlns:a16="http://schemas.microsoft.com/office/drawing/2014/main" id="{EF4E8904-C24F-4914-84BB-6900393FB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46944" y="588567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5AE89B49-46BC-4CC0-8980-16315539D52D}"/>
                </a:ext>
              </a:extLst>
            </p:cNvPr>
            <p:cNvGrpSpPr/>
            <p:nvPr/>
          </p:nvGrpSpPr>
          <p:grpSpPr>
            <a:xfrm rot="20636535">
              <a:off x="8618010" y="54354"/>
              <a:ext cx="1851191" cy="1289165"/>
              <a:chOff x="5268549" y="1830347"/>
              <a:chExt cx="1851191" cy="1289165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CB734DF0-BDF6-4B57-B4D8-FA66278558C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851191" cy="1289165"/>
                <a:chOff x="5341459" y="757530"/>
                <a:chExt cx="1851191" cy="1289165"/>
              </a:xfrm>
            </p:grpSpPr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5C0A5D84-9BB0-4AC6-AF79-399ADC1B883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77" name="TextBox 176">
                  <a:extLst>
                    <a:ext uri="{FF2B5EF4-FFF2-40B4-BE49-F238E27FC236}">
                      <a16:creationId xmlns:a16="http://schemas.microsoft.com/office/drawing/2014/main" id="{3F0AC44B-C5B2-4C94-869B-DE5E79D24B63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78" name="TextBox 177">
                  <a:extLst>
                    <a:ext uri="{FF2B5EF4-FFF2-40B4-BE49-F238E27FC236}">
                      <a16:creationId xmlns:a16="http://schemas.microsoft.com/office/drawing/2014/main" id="{558BB3CD-0434-4D29-91B1-26159E921B1C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79" name="TextBox 178">
                  <a:extLst>
                    <a:ext uri="{FF2B5EF4-FFF2-40B4-BE49-F238E27FC236}">
                      <a16:creationId xmlns:a16="http://schemas.microsoft.com/office/drawing/2014/main" id="{808C8153-7A1F-40E8-866C-FC4A95B49677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1EC55254-1662-48EE-A8B7-926F6EAF53BE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EB465450-09A8-4622-AB6B-A0A367F4EEF7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82" name="TextBox 181">
                  <a:extLst>
                    <a:ext uri="{FF2B5EF4-FFF2-40B4-BE49-F238E27FC236}">
                      <a16:creationId xmlns:a16="http://schemas.microsoft.com/office/drawing/2014/main" id="{86ED55DD-B2C4-4FDC-B6E7-8C6B4F076B4F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83" name="TextBox 182">
                  <a:extLst>
                    <a:ext uri="{FF2B5EF4-FFF2-40B4-BE49-F238E27FC236}">
                      <a16:creationId xmlns:a16="http://schemas.microsoft.com/office/drawing/2014/main" id="{9585A673-8F26-44DE-B469-16482E2CF38D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84" name="TextBox 183">
                  <a:extLst>
                    <a:ext uri="{FF2B5EF4-FFF2-40B4-BE49-F238E27FC236}">
                      <a16:creationId xmlns:a16="http://schemas.microsoft.com/office/drawing/2014/main" id="{C82141BF-7A4C-4C79-8A7B-E3AD0D89F5C6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75" name="Rectangle 28">
                <a:extLst>
                  <a:ext uri="{FF2B5EF4-FFF2-40B4-BE49-F238E27FC236}">
                    <a16:creationId xmlns:a16="http://schemas.microsoft.com/office/drawing/2014/main" id="{91FBC925-67C6-47A2-B1A5-25AD314387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 (8)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B6E2EDD-A36F-8608-8FEB-30A1804E991B}"/>
                </a:ext>
              </a:extLst>
            </p:cNvPr>
            <p:cNvGrpSpPr/>
            <p:nvPr/>
          </p:nvGrpSpPr>
          <p:grpSpPr>
            <a:xfrm rot="20636535">
              <a:off x="8609859" y="1280703"/>
              <a:ext cx="1851191" cy="1289165"/>
              <a:chOff x="5268549" y="1830347"/>
              <a:chExt cx="1851191" cy="1289165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4DFFDD14-A654-1801-15EE-189E10D9FA20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851191" cy="1289165"/>
                <a:chOff x="5341459" y="757530"/>
                <a:chExt cx="1851191" cy="1289165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2F01A32-D094-D35A-F495-B08E2AE3F579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7D6764A-1669-EA2B-8DE7-342CF9B143D2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9275533-F602-6A8A-63A4-A98C6A9DCDB2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331D6C1-55F2-5F87-2B40-8636CE2F4042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E4C06DF9-4741-5E50-F345-DFFAD625D6CD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CBC3CB0-2751-AB97-D73C-3472132ECF38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3E6D9A5E-F30F-3B33-44DE-C347EEC6FE9B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79F447E1-3066-5C9E-43DD-BA209CF5177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8CF4E6BB-1817-88AE-1E5E-2F78280A464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6" name="Rectangle 28">
                <a:extLst>
                  <a:ext uri="{FF2B5EF4-FFF2-40B4-BE49-F238E27FC236}">
                    <a16:creationId xmlns:a16="http://schemas.microsoft.com/office/drawing/2014/main" id="{2694EEAD-33A0-BBFB-97B7-8B3C89931A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2 (8)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C5B02C2-D73C-0136-5055-D63D448722C8}"/>
                </a:ext>
              </a:extLst>
            </p:cNvPr>
            <p:cNvGrpSpPr/>
            <p:nvPr/>
          </p:nvGrpSpPr>
          <p:grpSpPr>
            <a:xfrm rot="20636535">
              <a:off x="8673228" y="2540658"/>
              <a:ext cx="1851191" cy="1289165"/>
              <a:chOff x="5268549" y="1830347"/>
              <a:chExt cx="1851191" cy="1289165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54206895-E385-A51C-0A27-74F592E6076E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851191" cy="1289165"/>
                <a:chOff x="5341459" y="757530"/>
                <a:chExt cx="1851191" cy="1289165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F49A3F8-F1C3-AC03-7158-2C764C332047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9DA710B5-EC80-5F14-6E16-B344D1799D26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9F3DAFE-A4D9-8C72-E865-3919513566D6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2BB6AC7-5BDD-1625-3240-E8CFD6D4BD4B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EA2789A6-5849-6827-E671-8C607AA3F8FB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B9C7BFC6-4B5E-100E-705F-B84F30AE7C80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BCCAD176-659A-A368-40D1-A4D834FE11F3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0AA6DAC3-0941-1837-5472-A09A317BB2D2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6EB6245-64E4-4A73-9717-DEF6C249106C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21" name="Rectangle 28">
                <a:extLst>
                  <a:ext uri="{FF2B5EF4-FFF2-40B4-BE49-F238E27FC236}">
                    <a16:creationId xmlns:a16="http://schemas.microsoft.com/office/drawing/2014/main" id="{19D2EE38-CD03-13CC-445A-B41B50CF3D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3 (8)</a:t>
                </a:r>
              </a:p>
            </p:txBody>
          </p:sp>
        </p:grpSp>
        <p:sp>
          <p:nvSpPr>
            <p:cNvPr id="43" name="AutoShape 7">
              <a:extLst>
                <a:ext uri="{FF2B5EF4-FFF2-40B4-BE49-F238E27FC236}">
                  <a16:creationId xmlns:a16="http://schemas.microsoft.com/office/drawing/2014/main" id="{CE84B76F-7D05-48D5-BC38-4BF676603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1104" y="1804612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AutoShape 7">
              <a:extLst>
                <a:ext uri="{FF2B5EF4-FFF2-40B4-BE49-F238E27FC236}">
                  <a16:creationId xmlns:a16="http://schemas.microsoft.com/office/drawing/2014/main" id="{53ADECC7-7AEB-C6C0-60D7-DC3E118C4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5827" y="3075992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21B771D-2114-35B7-689D-6F467EEACA72}"/>
              </a:ext>
            </a:extLst>
          </p:cNvPr>
          <p:cNvGrpSpPr/>
          <p:nvPr/>
        </p:nvGrpSpPr>
        <p:grpSpPr>
          <a:xfrm>
            <a:off x="6156726" y="81782"/>
            <a:ext cx="1780419" cy="3775469"/>
            <a:chOff x="8612476" y="72906"/>
            <a:chExt cx="1780419" cy="3775469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282B2C63-6426-0207-159B-2F8F3787F4B0}"/>
                </a:ext>
              </a:extLst>
            </p:cNvPr>
            <p:cNvGrpSpPr/>
            <p:nvPr/>
          </p:nvGrpSpPr>
          <p:grpSpPr>
            <a:xfrm rot="20636535">
              <a:off x="8620627" y="72906"/>
              <a:ext cx="1717050" cy="1289165"/>
              <a:chOff x="5268549" y="1830347"/>
              <a:chExt cx="1717050" cy="1289165"/>
            </a:xfrm>
          </p:grpSpPr>
          <p:grpSp>
            <p:nvGrpSpPr>
              <p:cNvPr id="1052" name="Group 1051">
                <a:extLst>
                  <a:ext uri="{FF2B5EF4-FFF2-40B4-BE49-F238E27FC236}">
                    <a16:creationId xmlns:a16="http://schemas.microsoft.com/office/drawing/2014/main" id="{9326B52D-EC67-8BD4-22D0-9A8C338ECAEC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54" name="TextBox 1053">
                  <a:extLst>
                    <a:ext uri="{FF2B5EF4-FFF2-40B4-BE49-F238E27FC236}">
                      <a16:creationId xmlns:a16="http://schemas.microsoft.com/office/drawing/2014/main" id="{56340035-3416-6C2D-8BC4-2D9587B02E0B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55" name="TextBox 1054">
                  <a:extLst>
                    <a:ext uri="{FF2B5EF4-FFF2-40B4-BE49-F238E27FC236}">
                      <a16:creationId xmlns:a16="http://schemas.microsoft.com/office/drawing/2014/main" id="{9A620E1B-2105-EA1F-EB3F-B93F26974CE4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56" name="TextBox 1055">
                  <a:extLst>
                    <a:ext uri="{FF2B5EF4-FFF2-40B4-BE49-F238E27FC236}">
                      <a16:creationId xmlns:a16="http://schemas.microsoft.com/office/drawing/2014/main" id="{5001B284-7D89-C053-F5AF-5087748FF0D9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57" name="TextBox 1056">
                  <a:extLst>
                    <a:ext uri="{FF2B5EF4-FFF2-40B4-BE49-F238E27FC236}">
                      <a16:creationId xmlns:a16="http://schemas.microsoft.com/office/drawing/2014/main" id="{3223D8FC-729D-93DC-4A64-2D60AB54E7C7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59" name="TextBox 1058">
                  <a:extLst>
                    <a:ext uri="{FF2B5EF4-FFF2-40B4-BE49-F238E27FC236}">
                      <a16:creationId xmlns:a16="http://schemas.microsoft.com/office/drawing/2014/main" id="{739AEAE1-BAC3-6DA6-251F-25772CB05DF5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60" name="TextBox 1059">
                  <a:extLst>
                    <a:ext uri="{FF2B5EF4-FFF2-40B4-BE49-F238E27FC236}">
                      <a16:creationId xmlns:a16="http://schemas.microsoft.com/office/drawing/2014/main" id="{818D2284-EED3-AC4B-7AD9-3F6DAF03019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61" name="TextBox 1060">
                  <a:extLst>
                    <a:ext uri="{FF2B5EF4-FFF2-40B4-BE49-F238E27FC236}">
                      <a16:creationId xmlns:a16="http://schemas.microsoft.com/office/drawing/2014/main" id="{1D6656C2-FF97-3D1D-1EBB-05062B807A3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62" name="TextBox 1061">
                  <a:extLst>
                    <a:ext uri="{FF2B5EF4-FFF2-40B4-BE49-F238E27FC236}">
                      <a16:creationId xmlns:a16="http://schemas.microsoft.com/office/drawing/2014/main" id="{84561D52-9F83-0A96-A737-A70F8E272267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53" name="Rectangle 28">
                <a:extLst>
                  <a:ext uri="{FF2B5EF4-FFF2-40B4-BE49-F238E27FC236}">
                    <a16:creationId xmlns:a16="http://schemas.microsoft.com/office/drawing/2014/main" id="{E20F7B02-2473-9309-A809-88331672F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4 (8)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065DCC9-A37E-4676-56CD-E25F4DC3D2FF}"/>
                </a:ext>
              </a:extLst>
            </p:cNvPr>
            <p:cNvGrpSpPr/>
            <p:nvPr/>
          </p:nvGrpSpPr>
          <p:grpSpPr>
            <a:xfrm rot="20636535">
              <a:off x="8612476" y="1299255"/>
              <a:ext cx="1717050" cy="1289165"/>
              <a:chOff x="5268549" y="1830347"/>
              <a:chExt cx="1717050" cy="1289165"/>
            </a:xfrm>
          </p:grpSpPr>
          <p:grpSp>
            <p:nvGrpSpPr>
              <p:cNvPr id="1040" name="Group 1039">
                <a:extLst>
                  <a:ext uri="{FF2B5EF4-FFF2-40B4-BE49-F238E27FC236}">
                    <a16:creationId xmlns:a16="http://schemas.microsoft.com/office/drawing/2014/main" id="{28B93F06-CBD8-5D65-D49D-9DE9116B6C5E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42" name="TextBox 1041">
                  <a:extLst>
                    <a:ext uri="{FF2B5EF4-FFF2-40B4-BE49-F238E27FC236}">
                      <a16:creationId xmlns:a16="http://schemas.microsoft.com/office/drawing/2014/main" id="{1246B97A-0A48-E4DE-59C1-D691C8AB8AA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43" name="TextBox 1042">
                  <a:extLst>
                    <a:ext uri="{FF2B5EF4-FFF2-40B4-BE49-F238E27FC236}">
                      <a16:creationId xmlns:a16="http://schemas.microsoft.com/office/drawing/2014/main" id="{8D7B78CA-6E3C-CB85-249C-178232ABF53A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44" name="TextBox 1043">
                  <a:extLst>
                    <a:ext uri="{FF2B5EF4-FFF2-40B4-BE49-F238E27FC236}">
                      <a16:creationId xmlns:a16="http://schemas.microsoft.com/office/drawing/2014/main" id="{36F825BC-671F-6DBF-BDCA-635149F1D321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45" name="TextBox 1044">
                  <a:extLst>
                    <a:ext uri="{FF2B5EF4-FFF2-40B4-BE49-F238E27FC236}">
                      <a16:creationId xmlns:a16="http://schemas.microsoft.com/office/drawing/2014/main" id="{1EB81655-06B9-4D99-9AA3-CDEBB0EA44BD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47" name="TextBox 1046">
                  <a:extLst>
                    <a:ext uri="{FF2B5EF4-FFF2-40B4-BE49-F238E27FC236}">
                      <a16:creationId xmlns:a16="http://schemas.microsoft.com/office/drawing/2014/main" id="{0871DB5C-AA3E-1134-E07A-FF321656B330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48" name="TextBox 1047">
                  <a:extLst>
                    <a:ext uri="{FF2B5EF4-FFF2-40B4-BE49-F238E27FC236}">
                      <a16:creationId xmlns:a16="http://schemas.microsoft.com/office/drawing/2014/main" id="{3821EED7-30F2-202F-32D0-6978991ACAEC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49" name="TextBox 1048">
                  <a:extLst>
                    <a:ext uri="{FF2B5EF4-FFF2-40B4-BE49-F238E27FC236}">
                      <a16:creationId xmlns:a16="http://schemas.microsoft.com/office/drawing/2014/main" id="{6D890C1E-5223-57AE-32F0-7F7813AED421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50" name="TextBox 1049">
                  <a:extLst>
                    <a:ext uri="{FF2B5EF4-FFF2-40B4-BE49-F238E27FC236}">
                      <a16:creationId xmlns:a16="http://schemas.microsoft.com/office/drawing/2014/main" id="{B702EB88-C2FC-4C30-5303-F38C70E5541E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41" name="Rectangle 28">
                <a:extLst>
                  <a:ext uri="{FF2B5EF4-FFF2-40B4-BE49-F238E27FC236}">
                    <a16:creationId xmlns:a16="http://schemas.microsoft.com/office/drawing/2014/main" id="{7C41A885-A3A7-B053-DEE8-19A4561EFC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5 (8)</a:t>
                </a:r>
              </a:p>
            </p:txBody>
          </p:sp>
        </p:grp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id="{130F9E39-10A2-1E77-17FA-A9061B34FE37}"/>
                </a:ext>
              </a:extLst>
            </p:cNvPr>
            <p:cNvGrpSpPr/>
            <p:nvPr/>
          </p:nvGrpSpPr>
          <p:grpSpPr>
            <a:xfrm rot="20636535">
              <a:off x="8675845" y="2559210"/>
              <a:ext cx="1717050" cy="1289165"/>
              <a:chOff x="5268549" y="1830347"/>
              <a:chExt cx="1717050" cy="1289165"/>
            </a:xfrm>
          </p:grpSpPr>
          <p:grpSp>
            <p:nvGrpSpPr>
              <p:cNvPr id="1028" name="Group 1027">
                <a:extLst>
                  <a:ext uri="{FF2B5EF4-FFF2-40B4-BE49-F238E27FC236}">
                    <a16:creationId xmlns:a16="http://schemas.microsoft.com/office/drawing/2014/main" id="{2B12B420-6D2C-BCB1-1873-C986AD66080B}"/>
                  </a:ext>
                </a:extLst>
              </p:cNvPr>
              <p:cNvGrpSpPr/>
              <p:nvPr/>
            </p:nvGrpSpPr>
            <p:grpSpPr>
              <a:xfrm>
                <a:off x="5268549" y="1830347"/>
                <a:ext cx="1666804" cy="1289165"/>
                <a:chOff x="5341459" y="757530"/>
                <a:chExt cx="1666804" cy="1289165"/>
              </a:xfrm>
            </p:grpSpPr>
            <p:sp>
              <p:nvSpPr>
                <p:cNvPr id="1030" name="TextBox 1029">
                  <a:extLst>
                    <a:ext uri="{FF2B5EF4-FFF2-40B4-BE49-F238E27FC236}">
                      <a16:creationId xmlns:a16="http://schemas.microsoft.com/office/drawing/2014/main" id="{C7DA79D1-B4CE-B287-9DB9-08368DA6315A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31" name="TextBox 1030">
                  <a:extLst>
                    <a:ext uri="{FF2B5EF4-FFF2-40B4-BE49-F238E27FC236}">
                      <a16:creationId xmlns:a16="http://schemas.microsoft.com/office/drawing/2014/main" id="{E2AA0138-F971-639C-C793-4AD549E07E2E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32" name="TextBox 1031">
                  <a:extLst>
                    <a:ext uri="{FF2B5EF4-FFF2-40B4-BE49-F238E27FC236}">
                      <a16:creationId xmlns:a16="http://schemas.microsoft.com/office/drawing/2014/main" id="{A8E9E302-A8EA-340A-1ACB-433F1D3E4A1F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33" name="TextBox 1032">
                  <a:extLst>
                    <a:ext uri="{FF2B5EF4-FFF2-40B4-BE49-F238E27FC236}">
                      <a16:creationId xmlns:a16="http://schemas.microsoft.com/office/drawing/2014/main" id="{DEA4FC86-CF61-8FC3-88C7-8B5C23DCDD8A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35" name="TextBox 1034">
                  <a:extLst>
                    <a:ext uri="{FF2B5EF4-FFF2-40B4-BE49-F238E27FC236}">
                      <a16:creationId xmlns:a16="http://schemas.microsoft.com/office/drawing/2014/main" id="{6D0EFE75-64E0-59B3-52CC-9CB29E60D50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36" name="TextBox 1035">
                  <a:extLst>
                    <a:ext uri="{FF2B5EF4-FFF2-40B4-BE49-F238E27FC236}">
                      <a16:creationId xmlns:a16="http://schemas.microsoft.com/office/drawing/2014/main" id="{EEC3A517-4000-286E-F300-907210A45882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37" name="TextBox 1036">
                  <a:extLst>
                    <a:ext uri="{FF2B5EF4-FFF2-40B4-BE49-F238E27FC236}">
                      <a16:creationId xmlns:a16="http://schemas.microsoft.com/office/drawing/2014/main" id="{9584FBA5-E0B4-D08D-7A7A-73E8A74E414C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38" name="TextBox 1037">
                  <a:extLst>
                    <a:ext uri="{FF2B5EF4-FFF2-40B4-BE49-F238E27FC236}">
                      <a16:creationId xmlns:a16="http://schemas.microsoft.com/office/drawing/2014/main" id="{6E5D5B12-4874-F621-C92A-F9D28A349057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</p:grpSp>
          <p:sp>
            <p:nvSpPr>
              <p:cNvPr id="1029" name="Rectangle 28">
                <a:extLst>
                  <a:ext uri="{FF2B5EF4-FFF2-40B4-BE49-F238E27FC236}">
                    <a16:creationId xmlns:a16="http://schemas.microsoft.com/office/drawing/2014/main" id="{9132FC8A-03C8-DEFE-E4F6-BE91442DB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6 (8)</a:t>
                </a:r>
              </a:p>
            </p:txBody>
          </p:sp>
        </p:grpSp>
      </p:grpSp>
      <p:grpSp>
        <p:nvGrpSpPr>
          <p:cNvPr id="1064" name="Group 1063">
            <a:extLst>
              <a:ext uri="{FF2B5EF4-FFF2-40B4-BE49-F238E27FC236}">
                <a16:creationId xmlns:a16="http://schemas.microsoft.com/office/drawing/2014/main" id="{9451541E-BE64-46FA-C8C8-6D38547C3E35}"/>
              </a:ext>
            </a:extLst>
          </p:cNvPr>
          <p:cNvGrpSpPr/>
          <p:nvPr/>
        </p:nvGrpSpPr>
        <p:grpSpPr>
          <a:xfrm>
            <a:off x="4247403" y="100322"/>
            <a:ext cx="2000784" cy="3779848"/>
            <a:chOff x="8396410" y="99004"/>
            <a:chExt cx="2000784" cy="3779848"/>
          </a:xfrm>
        </p:grpSpPr>
        <p:grpSp>
          <p:nvGrpSpPr>
            <p:cNvPr id="1066" name="Group 1065">
              <a:extLst>
                <a:ext uri="{FF2B5EF4-FFF2-40B4-BE49-F238E27FC236}">
                  <a16:creationId xmlns:a16="http://schemas.microsoft.com/office/drawing/2014/main" id="{3584442A-EFDA-CC6C-2761-D4EC418BBA40}"/>
                </a:ext>
              </a:extLst>
            </p:cNvPr>
            <p:cNvGrpSpPr/>
            <p:nvPr/>
          </p:nvGrpSpPr>
          <p:grpSpPr>
            <a:xfrm rot="20636535">
              <a:off x="8403943" y="99004"/>
              <a:ext cx="1969075" cy="1289165"/>
              <a:chOff x="5048184" y="1830347"/>
              <a:chExt cx="1969075" cy="1289165"/>
            </a:xfrm>
          </p:grpSpPr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238E301E-A0D2-72D0-6141-16A7655B13F6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216" name="TextBox 215">
                  <a:extLst>
                    <a:ext uri="{FF2B5EF4-FFF2-40B4-BE49-F238E27FC236}">
                      <a16:creationId xmlns:a16="http://schemas.microsoft.com/office/drawing/2014/main" id="{60E4832D-FF2E-AFAD-C78F-166BD28FFE6A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17" name="TextBox 216">
                  <a:extLst>
                    <a:ext uri="{FF2B5EF4-FFF2-40B4-BE49-F238E27FC236}">
                      <a16:creationId xmlns:a16="http://schemas.microsoft.com/office/drawing/2014/main" id="{38AB23DD-DFA4-8B2C-50E0-48CDBD6AB6B5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18" name="TextBox 217">
                  <a:extLst>
                    <a:ext uri="{FF2B5EF4-FFF2-40B4-BE49-F238E27FC236}">
                      <a16:creationId xmlns:a16="http://schemas.microsoft.com/office/drawing/2014/main" id="{6A4D9FCC-2BCA-775B-0C9D-3C1B36A18D7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19" name="TextBox 218">
                  <a:extLst>
                    <a:ext uri="{FF2B5EF4-FFF2-40B4-BE49-F238E27FC236}">
                      <a16:creationId xmlns:a16="http://schemas.microsoft.com/office/drawing/2014/main" id="{52DAF36C-19F2-5F7D-5CFB-D2D486483631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21" name="TextBox 220">
                  <a:extLst>
                    <a:ext uri="{FF2B5EF4-FFF2-40B4-BE49-F238E27FC236}">
                      <a16:creationId xmlns:a16="http://schemas.microsoft.com/office/drawing/2014/main" id="{A01B6FB7-8F9C-C34A-A45E-DA7BECB6D2F8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3F447C83-E626-A05A-F6C7-F9DEA057C5EE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23" name="TextBox 222">
                  <a:extLst>
                    <a:ext uri="{FF2B5EF4-FFF2-40B4-BE49-F238E27FC236}">
                      <a16:creationId xmlns:a16="http://schemas.microsoft.com/office/drawing/2014/main" id="{BB27AF2C-1EE5-1A72-4B35-1278B279F0D4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24" name="TextBox 223">
                  <a:extLst>
                    <a:ext uri="{FF2B5EF4-FFF2-40B4-BE49-F238E27FC236}">
                      <a16:creationId xmlns:a16="http://schemas.microsoft.com/office/drawing/2014/main" id="{4180A127-160C-E821-F30F-27029879BA2E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25" name="TextBox 224">
                  <a:extLst>
                    <a:ext uri="{FF2B5EF4-FFF2-40B4-BE49-F238E27FC236}">
                      <a16:creationId xmlns:a16="http://schemas.microsoft.com/office/drawing/2014/main" id="{6088A500-61BF-B24B-95C5-C6C0FDEBBCAD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15" name="Rectangle 28">
                <a:extLst>
                  <a:ext uri="{FF2B5EF4-FFF2-40B4-BE49-F238E27FC236}">
                    <a16:creationId xmlns:a16="http://schemas.microsoft.com/office/drawing/2014/main" id="{119750C3-88DD-8830-B604-2C893F1B8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324984" y="223836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7 (9)</a:t>
                </a:r>
              </a:p>
            </p:txBody>
          </p:sp>
        </p:grpSp>
        <p:grpSp>
          <p:nvGrpSpPr>
            <p:cNvPr id="1067" name="Group 1066">
              <a:extLst>
                <a:ext uri="{FF2B5EF4-FFF2-40B4-BE49-F238E27FC236}">
                  <a16:creationId xmlns:a16="http://schemas.microsoft.com/office/drawing/2014/main" id="{CA03C668-78DE-771F-B7AE-059B226871B8}"/>
                </a:ext>
              </a:extLst>
            </p:cNvPr>
            <p:cNvGrpSpPr/>
            <p:nvPr/>
          </p:nvGrpSpPr>
          <p:grpSpPr>
            <a:xfrm rot="20636535">
              <a:off x="8396410" y="1329732"/>
              <a:ext cx="1937415" cy="1289165"/>
              <a:chOff x="5048184" y="1830347"/>
              <a:chExt cx="1937415" cy="1289165"/>
            </a:xfrm>
          </p:grpSpPr>
          <p:grpSp>
            <p:nvGrpSpPr>
              <p:cNvPr id="1083" name="Group 1082">
                <a:extLst>
                  <a:ext uri="{FF2B5EF4-FFF2-40B4-BE49-F238E27FC236}">
                    <a16:creationId xmlns:a16="http://schemas.microsoft.com/office/drawing/2014/main" id="{05A03F8D-D4BF-E4D3-D50F-FF700752AFDE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85" name="TextBox 1084">
                  <a:extLst>
                    <a:ext uri="{FF2B5EF4-FFF2-40B4-BE49-F238E27FC236}">
                      <a16:creationId xmlns:a16="http://schemas.microsoft.com/office/drawing/2014/main" id="{FD6E993D-521A-5FF9-EC8C-5FF427FFFEE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86" name="TextBox 1085">
                  <a:extLst>
                    <a:ext uri="{FF2B5EF4-FFF2-40B4-BE49-F238E27FC236}">
                      <a16:creationId xmlns:a16="http://schemas.microsoft.com/office/drawing/2014/main" id="{772484EF-D059-8D2A-08F9-F3582AA830C8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87" name="TextBox 1086">
                  <a:extLst>
                    <a:ext uri="{FF2B5EF4-FFF2-40B4-BE49-F238E27FC236}">
                      <a16:creationId xmlns:a16="http://schemas.microsoft.com/office/drawing/2014/main" id="{F85B213D-E731-A724-EC6D-B5DD27FC7572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07" name="TextBox 206">
                  <a:extLst>
                    <a:ext uri="{FF2B5EF4-FFF2-40B4-BE49-F238E27FC236}">
                      <a16:creationId xmlns:a16="http://schemas.microsoft.com/office/drawing/2014/main" id="{AA12AE00-4833-90F2-BE72-F8610004F946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09" name="TextBox 208">
                  <a:extLst>
                    <a:ext uri="{FF2B5EF4-FFF2-40B4-BE49-F238E27FC236}">
                      <a16:creationId xmlns:a16="http://schemas.microsoft.com/office/drawing/2014/main" id="{DEE3BC31-2D44-3D40-A771-21F44687D044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10" name="TextBox 209">
                  <a:extLst>
                    <a:ext uri="{FF2B5EF4-FFF2-40B4-BE49-F238E27FC236}">
                      <a16:creationId xmlns:a16="http://schemas.microsoft.com/office/drawing/2014/main" id="{4267D00A-5283-10F2-5C38-CC908F3E2971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937DAB64-AB42-B7AC-CD16-42288388CC2A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12" name="TextBox 211">
                  <a:extLst>
                    <a:ext uri="{FF2B5EF4-FFF2-40B4-BE49-F238E27FC236}">
                      <a16:creationId xmlns:a16="http://schemas.microsoft.com/office/drawing/2014/main" id="{9EE86B38-8E49-9D17-C6F7-F96C2BD039B9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13" name="TextBox 212">
                  <a:extLst>
                    <a:ext uri="{FF2B5EF4-FFF2-40B4-BE49-F238E27FC236}">
                      <a16:creationId xmlns:a16="http://schemas.microsoft.com/office/drawing/2014/main" id="{F718DA2F-4A6D-FE5B-7C7F-81E3AB1F61A4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84" name="Rectangle 28">
                <a:extLst>
                  <a:ext uri="{FF2B5EF4-FFF2-40B4-BE49-F238E27FC236}">
                    <a16:creationId xmlns:a16="http://schemas.microsoft.com/office/drawing/2014/main" id="{B73BD6C7-A995-BF07-6AA6-1893FBD640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8 (9)</a:t>
                </a:r>
              </a:p>
            </p:txBody>
          </p:sp>
        </p:grpSp>
        <p:grpSp>
          <p:nvGrpSpPr>
            <p:cNvPr id="1068" name="Group 1067">
              <a:extLst>
                <a:ext uri="{FF2B5EF4-FFF2-40B4-BE49-F238E27FC236}">
                  <a16:creationId xmlns:a16="http://schemas.microsoft.com/office/drawing/2014/main" id="{D881DEBB-654C-1CF7-CB1D-15EE4CBFDF3C}"/>
                </a:ext>
              </a:extLst>
            </p:cNvPr>
            <p:cNvGrpSpPr/>
            <p:nvPr/>
          </p:nvGrpSpPr>
          <p:grpSpPr>
            <a:xfrm rot="20636535">
              <a:off x="8459779" y="2589687"/>
              <a:ext cx="1937415" cy="1289165"/>
              <a:chOff x="5048184" y="1830347"/>
              <a:chExt cx="1937415" cy="1289165"/>
            </a:xfrm>
          </p:grpSpPr>
          <p:grpSp>
            <p:nvGrpSpPr>
              <p:cNvPr id="1071" name="Group 1070">
                <a:extLst>
                  <a:ext uri="{FF2B5EF4-FFF2-40B4-BE49-F238E27FC236}">
                    <a16:creationId xmlns:a16="http://schemas.microsoft.com/office/drawing/2014/main" id="{D1F592DC-9A0D-7ECF-603D-66DFEF7C13BE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1887169" cy="1289165"/>
                <a:chOff x="5121094" y="757530"/>
                <a:chExt cx="1887169" cy="1289165"/>
              </a:xfrm>
            </p:grpSpPr>
            <p:sp>
              <p:nvSpPr>
                <p:cNvPr id="1073" name="TextBox 1072">
                  <a:extLst>
                    <a:ext uri="{FF2B5EF4-FFF2-40B4-BE49-F238E27FC236}">
                      <a16:creationId xmlns:a16="http://schemas.microsoft.com/office/drawing/2014/main" id="{E7382CBF-35BC-A3AF-FC01-BE06AFDA76A5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74" name="TextBox 1073">
                  <a:extLst>
                    <a:ext uri="{FF2B5EF4-FFF2-40B4-BE49-F238E27FC236}">
                      <a16:creationId xmlns:a16="http://schemas.microsoft.com/office/drawing/2014/main" id="{7A651BBB-B9A5-6A96-6513-D7F77209D4AF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75" name="TextBox 1074">
                  <a:extLst>
                    <a:ext uri="{FF2B5EF4-FFF2-40B4-BE49-F238E27FC236}">
                      <a16:creationId xmlns:a16="http://schemas.microsoft.com/office/drawing/2014/main" id="{F69597A5-D6F1-E47F-9451-C0F6D4CC5DA2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76" name="TextBox 1075">
                  <a:extLst>
                    <a:ext uri="{FF2B5EF4-FFF2-40B4-BE49-F238E27FC236}">
                      <a16:creationId xmlns:a16="http://schemas.microsoft.com/office/drawing/2014/main" id="{984BB68E-8C37-9208-F213-3048433EF432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78" name="TextBox 1077">
                  <a:extLst>
                    <a:ext uri="{FF2B5EF4-FFF2-40B4-BE49-F238E27FC236}">
                      <a16:creationId xmlns:a16="http://schemas.microsoft.com/office/drawing/2014/main" id="{D24B2C17-0E8A-8B98-1711-59C9C7A603AE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79" name="TextBox 1078">
                  <a:extLst>
                    <a:ext uri="{FF2B5EF4-FFF2-40B4-BE49-F238E27FC236}">
                      <a16:creationId xmlns:a16="http://schemas.microsoft.com/office/drawing/2014/main" id="{EF3B2FC6-940D-3A92-C1ED-F2AAB1FAD0F3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80" name="TextBox 1079">
                  <a:extLst>
                    <a:ext uri="{FF2B5EF4-FFF2-40B4-BE49-F238E27FC236}">
                      <a16:creationId xmlns:a16="http://schemas.microsoft.com/office/drawing/2014/main" id="{4A3AA1DB-5CEF-6D50-1DF6-41A95F5FE2C0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81" name="TextBox 1080">
                  <a:extLst>
                    <a:ext uri="{FF2B5EF4-FFF2-40B4-BE49-F238E27FC236}">
                      <a16:creationId xmlns:a16="http://schemas.microsoft.com/office/drawing/2014/main" id="{EF89B67F-7A36-658F-CD5C-8C8288B0BB4F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82" name="TextBox 1081">
                  <a:extLst>
                    <a:ext uri="{FF2B5EF4-FFF2-40B4-BE49-F238E27FC236}">
                      <a16:creationId xmlns:a16="http://schemas.microsoft.com/office/drawing/2014/main" id="{5C608206-8FD3-6945-C431-E26903CB6B40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72" name="Rectangle 28">
                <a:extLst>
                  <a:ext uri="{FF2B5EF4-FFF2-40B4-BE49-F238E27FC236}">
                    <a16:creationId xmlns:a16="http://schemas.microsoft.com/office/drawing/2014/main" id="{3C6E86F7-C8F0-B515-BACA-EEA30A29ED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9 (9)</a:t>
                </a:r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E7C73E0F-ED46-C4D8-0850-04ADFC450783}"/>
              </a:ext>
            </a:extLst>
          </p:cNvPr>
          <p:cNvGrpSpPr/>
          <p:nvPr/>
        </p:nvGrpSpPr>
        <p:grpSpPr>
          <a:xfrm>
            <a:off x="1527174" y="90865"/>
            <a:ext cx="2227934" cy="3775469"/>
            <a:chOff x="8393793" y="84831"/>
            <a:chExt cx="2227934" cy="3775469"/>
          </a:xfrm>
        </p:grpSpPr>
        <p:sp>
          <p:nvSpPr>
            <p:cNvPr id="227" name="AutoShape 7">
              <a:extLst>
                <a:ext uri="{FF2B5EF4-FFF2-40B4-BE49-F238E27FC236}">
                  <a16:creationId xmlns:a16="http://schemas.microsoft.com/office/drawing/2014/main" id="{842A19DB-D585-0AB3-1ED6-335328C99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46944" y="588567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A6AC6046-070C-B74C-D195-3BA689D21FE9}"/>
                </a:ext>
              </a:extLst>
            </p:cNvPr>
            <p:cNvGrpSpPr/>
            <p:nvPr/>
          </p:nvGrpSpPr>
          <p:grpSpPr>
            <a:xfrm rot="20636535">
              <a:off x="8401944" y="84831"/>
              <a:ext cx="2071556" cy="1289165"/>
              <a:chOff x="5048184" y="1830347"/>
              <a:chExt cx="2071556" cy="1289165"/>
            </a:xfrm>
          </p:grpSpPr>
          <p:grpSp>
            <p:nvGrpSpPr>
              <p:cNvPr id="1089" name="Group 1088">
                <a:extLst>
                  <a:ext uri="{FF2B5EF4-FFF2-40B4-BE49-F238E27FC236}">
                    <a16:creationId xmlns:a16="http://schemas.microsoft.com/office/drawing/2014/main" id="{EC9C88D8-919E-3D5D-5902-D42D2AF834CB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2071556" cy="1289165"/>
                <a:chOff x="5121094" y="757530"/>
                <a:chExt cx="2071556" cy="1289165"/>
              </a:xfrm>
            </p:grpSpPr>
            <p:sp>
              <p:nvSpPr>
                <p:cNvPr id="1091" name="TextBox 1090">
                  <a:extLst>
                    <a:ext uri="{FF2B5EF4-FFF2-40B4-BE49-F238E27FC236}">
                      <a16:creationId xmlns:a16="http://schemas.microsoft.com/office/drawing/2014/main" id="{7C06EB08-C8C4-7E9B-5854-02BB49F8E29F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1092" name="TextBox 1091">
                  <a:extLst>
                    <a:ext uri="{FF2B5EF4-FFF2-40B4-BE49-F238E27FC236}">
                      <a16:creationId xmlns:a16="http://schemas.microsoft.com/office/drawing/2014/main" id="{64AE867C-E313-E2D1-46E4-9E34F2ACF8F1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1093" name="TextBox 1092">
                  <a:extLst>
                    <a:ext uri="{FF2B5EF4-FFF2-40B4-BE49-F238E27FC236}">
                      <a16:creationId xmlns:a16="http://schemas.microsoft.com/office/drawing/2014/main" id="{17D81E73-17FB-94F3-9F08-4200C45BAEEE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1094" name="TextBox 1093">
                  <a:extLst>
                    <a:ext uri="{FF2B5EF4-FFF2-40B4-BE49-F238E27FC236}">
                      <a16:creationId xmlns:a16="http://schemas.microsoft.com/office/drawing/2014/main" id="{1DC83F4D-4E6E-D280-5547-8603D4A561EF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1095" name="TextBox 1094">
                  <a:extLst>
                    <a:ext uri="{FF2B5EF4-FFF2-40B4-BE49-F238E27FC236}">
                      <a16:creationId xmlns:a16="http://schemas.microsoft.com/office/drawing/2014/main" id="{FED7B602-E47B-5541-2D63-03F70D6889C8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1096" name="TextBox 1095">
                  <a:extLst>
                    <a:ext uri="{FF2B5EF4-FFF2-40B4-BE49-F238E27FC236}">
                      <a16:creationId xmlns:a16="http://schemas.microsoft.com/office/drawing/2014/main" id="{2C191E52-6870-AB8C-87C4-8E1CFB241A93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1097" name="TextBox 1096">
                  <a:extLst>
                    <a:ext uri="{FF2B5EF4-FFF2-40B4-BE49-F238E27FC236}">
                      <a16:creationId xmlns:a16="http://schemas.microsoft.com/office/drawing/2014/main" id="{283DD172-A09E-F31F-026B-E3D609AC3E3D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1098" name="TextBox 1097">
                  <a:extLst>
                    <a:ext uri="{FF2B5EF4-FFF2-40B4-BE49-F238E27FC236}">
                      <a16:creationId xmlns:a16="http://schemas.microsoft.com/office/drawing/2014/main" id="{8E446E3B-210F-89AA-DB03-FBA6F11A417F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1099" name="TextBox 1098">
                  <a:extLst>
                    <a:ext uri="{FF2B5EF4-FFF2-40B4-BE49-F238E27FC236}">
                      <a16:creationId xmlns:a16="http://schemas.microsoft.com/office/drawing/2014/main" id="{9F95D294-37A3-4F93-4161-0616F9A2E3AF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100" name="TextBox 1099">
                  <a:extLst>
                    <a:ext uri="{FF2B5EF4-FFF2-40B4-BE49-F238E27FC236}">
                      <a16:creationId xmlns:a16="http://schemas.microsoft.com/office/drawing/2014/main" id="{FB502457-60E0-A77B-26AC-A29FE26011C2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1090" name="Rectangle 28">
                <a:extLst>
                  <a:ext uri="{FF2B5EF4-FFF2-40B4-BE49-F238E27FC236}">
                    <a16:creationId xmlns:a16="http://schemas.microsoft.com/office/drawing/2014/main" id="{8764E5B2-FD54-2728-D3BD-3982EF532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10 (9)</a:t>
                </a:r>
              </a:p>
            </p:txBody>
          </p:sp>
        </p:grpSp>
        <p:grpSp>
          <p:nvGrpSpPr>
            <p:cNvPr id="229" name="Group 228">
              <a:extLst>
                <a:ext uri="{FF2B5EF4-FFF2-40B4-BE49-F238E27FC236}">
                  <a16:creationId xmlns:a16="http://schemas.microsoft.com/office/drawing/2014/main" id="{41817472-E728-F5F7-C7BC-9442B8BFCB3A}"/>
                </a:ext>
              </a:extLst>
            </p:cNvPr>
            <p:cNvGrpSpPr/>
            <p:nvPr/>
          </p:nvGrpSpPr>
          <p:grpSpPr>
            <a:xfrm rot="20636535">
              <a:off x="8393793" y="1311180"/>
              <a:ext cx="2071556" cy="1289165"/>
              <a:chOff x="5048184" y="1830347"/>
              <a:chExt cx="2071556" cy="1289165"/>
            </a:xfrm>
          </p:grpSpPr>
          <p:grpSp>
            <p:nvGrpSpPr>
              <p:cNvPr id="245" name="Group 244">
                <a:extLst>
                  <a:ext uri="{FF2B5EF4-FFF2-40B4-BE49-F238E27FC236}">
                    <a16:creationId xmlns:a16="http://schemas.microsoft.com/office/drawing/2014/main" id="{65DEC6F7-34E9-1E57-6859-64F4A01851B8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2071556" cy="1289165"/>
                <a:chOff x="5121094" y="757530"/>
                <a:chExt cx="2071556" cy="1289165"/>
              </a:xfrm>
            </p:grpSpPr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540BF953-5CBD-0954-E156-8E13C4FC6E0A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8DA343C6-F7C3-2AD8-F741-94A60707AFDB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E3C8DC90-7A31-9C21-16FC-D294912EEBBB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50" name="TextBox 249">
                  <a:extLst>
                    <a:ext uri="{FF2B5EF4-FFF2-40B4-BE49-F238E27FC236}">
                      <a16:creationId xmlns:a16="http://schemas.microsoft.com/office/drawing/2014/main" id="{972DC5DB-640F-0F24-81D5-28F0D114D189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51" name="TextBox 250">
                  <a:extLst>
                    <a:ext uri="{FF2B5EF4-FFF2-40B4-BE49-F238E27FC236}">
                      <a16:creationId xmlns:a16="http://schemas.microsoft.com/office/drawing/2014/main" id="{E4C4BDD3-264D-BB09-0174-FCE1A0EEBA02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252" name="TextBox 251">
                  <a:extLst>
                    <a:ext uri="{FF2B5EF4-FFF2-40B4-BE49-F238E27FC236}">
                      <a16:creationId xmlns:a16="http://schemas.microsoft.com/office/drawing/2014/main" id="{3519FF53-2453-625D-B019-2B0CB4F9E56B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53" name="TextBox 252">
                  <a:extLst>
                    <a:ext uri="{FF2B5EF4-FFF2-40B4-BE49-F238E27FC236}">
                      <a16:creationId xmlns:a16="http://schemas.microsoft.com/office/drawing/2014/main" id="{250ABA34-0992-CE26-EC14-BBA4438B7950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54" name="TextBox 253">
                  <a:extLst>
                    <a:ext uri="{FF2B5EF4-FFF2-40B4-BE49-F238E27FC236}">
                      <a16:creationId xmlns:a16="http://schemas.microsoft.com/office/drawing/2014/main" id="{9BF4337F-837B-04FB-0160-0DAEF82C3B77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55" name="TextBox 254">
                  <a:extLst>
                    <a:ext uri="{FF2B5EF4-FFF2-40B4-BE49-F238E27FC236}">
                      <a16:creationId xmlns:a16="http://schemas.microsoft.com/office/drawing/2014/main" id="{6D9941B9-BE4D-27A0-8705-C25F78C221B7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1088" name="TextBox 1087">
                  <a:extLst>
                    <a:ext uri="{FF2B5EF4-FFF2-40B4-BE49-F238E27FC236}">
                      <a16:creationId xmlns:a16="http://schemas.microsoft.com/office/drawing/2014/main" id="{A25DAE63-E4B7-8D7E-7711-890130378FAB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46" name="Rectangle 28">
                <a:extLst>
                  <a:ext uri="{FF2B5EF4-FFF2-40B4-BE49-F238E27FC236}">
                    <a16:creationId xmlns:a16="http://schemas.microsoft.com/office/drawing/2014/main" id="{19278F9B-8E08-25A6-AE6A-78E723F5C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11 (9)</a:t>
                </a:r>
              </a:p>
            </p:txBody>
          </p:sp>
        </p:grp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C15D0AA7-C681-DB6D-A4BB-E9A7C7726EC8}"/>
                </a:ext>
              </a:extLst>
            </p:cNvPr>
            <p:cNvGrpSpPr/>
            <p:nvPr/>
          </p:nvGrpSpPr>
          <p:grpSpPr>
            <a:xfrm rot="20636535">
              <a:off x="8457162" y="2571135"/>
              <a:ext cx="2071556" cy="1289165"/>
              <a:chOff x="5048184" y="1830347"/>
              <a:chExt cx="2071556" cy="1289165"/>
            </a:xfrm>
          </p:grpSpPr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201EE197-0CF2-D872-F383-D94716764B02}"/>
                  </a:ext>
                </a:extLst>
              </p:cNvPr>
              <p:cNvGrpSpPr/>
              <p:nvPr/>
            </p:nvGrpSpPr>
            <p:grpSpPr>
              <a:xfrm>
                <a:off x="5048184" y="1830347"/>
                <a:ext cx="2071556" cy="1289165"/>
                <a:chOff x="5121094" y="757530"/>
                <a:chExt cx="2071556" cy="1289165"/>
              </a:xfrm>
            </p:grpSpPr>
            <p:sp>
              <p:nvSpPr>
                <p:cNvPr id="235" name="TextBox 234">
                  <a:extLst>
                    <a:ext uri="{FF2B5EF4-FFF2-40B4-BE49-F238E27FC236}">
                      <a16:creationId xmlns:a16="http://schemas.microsoft.com/office/drawing/2014/main" id="{6949DF10-5D28-7BF6-7193-A8C14112592E}"/>
                    </a:ext>
                  </a:extLst>
                </p:cNvPr>
                <p:cNvSpPr txBox="1"/>
                <p:nvPr/>
              </p:nvSpPr>
              <p:spPr>
                <a:xfrm>
                  <a:off x="5341459" y="140873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</a:t>
                  </a:r>
                </a:p>
              </p:txBody>
            </p:sp>
            <p:sp>
              <p:nvSpPr>
                <p:cNvPr id="236" name="TextBox 235">
                  <a:extLst>
                    <a:ext uri="{FF2B5EF4-FFF2-40B4-BE49-F238E27FC236}">
                      <a16:creationId xmlns:a16="http://schemas.microsoft.com/office/drawing/2014/main" id="{C0D7788C-85D2-1750-6327-AE620A1BE915}"/>
                    </a:ext>
                  </a:extLst>
                </p:cNvPr>
                <p:cNvSpPr txBox="1"/>
                <p:nvPr/>
              </p:nvSpPr>
              <p:spPr>
                <a:xfrm>
                  <a:off x="5706147" y="152328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2</a:t>
                  </a:r>
                </a:p>
              </p:txBody>
            </p:sp>
            <p:sp>
              <p:nvSpPr>
                <p:cNvPr id="237" name="TextBox 236">
                  <a:extLst>
                    <a:ext uri="{FF2B5EF4-FFF2-40B4-BE49-F238E27FC236}">
                      <a16:creationId xmlns:a16="http://schemas.microsoft.com/office/drawing/2014/main" id="{C94AD9C8-66D7-5260-92EC-001B3EF86E30}"/>
                    </a:ext>
                  </a:extLst>
                </p:cNvPr>
                <p:cNvSpPr txBox="1"/>
                <p:nvPr/>
              </p:nvSpPr>
              <p:spPr>
                <a:xfrm>
                  <a:off x="6212373" y="1658515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3</a:t>
                  </a:r>
                </a:p>
              </p:txBody>
            </p:sp>
            <p:sp>
              <p:nvSpPr>
                <p:cNvPr id="238" name="TextBox 237">
                  <a:extLst>
                    <a:ext uri="{FF2B5EF4-FFF2-40B4-BE49-F238E27FC236}">
                      <a16:creationId xmlns:a16="http://schemas.microsoft.com/office/drawing/2014/main" id="{C9901077-4F37-42F9-86C4-61F819CB3ABB}"/>
                    </a:ext>
                  </a:extLst>
                </p:cNvPr>
                <p:cNvSpPr txBox="1"/>
                <p:nvPr/>
              </p:nvSpPr>
              <p:spPr>
                <a:xfrm>
                  <a:off x="6650123" y="1800474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4</a:t>
                  </a:r>
                </a:p>
              </p:txBody>
            </p:sp>
            <p:sp>
              <p:nvSpPr>
                <p:cNvPr id="239" name="TextBox 238">
                  <a:extLst>
                    <a:ext uri="{FF2B5EF4-FFF2-40B4-BE49-F238E27FC236}">
                      <a16:creationId xmlns:a16="http://schemas.microsoft.com/office/drawing/2014/main" id="{4A0CA304-0138-5493-BF6C-EA4345B867DF}"/>
                    </a:ext>
                  </a:extLst>
                </p:cNvPr>
                <p:cNvSpPr txBox="1"/>
                <p:nvPr/>
              </p:nvSpPr>
              <p:spPr>
                <a:xfrm>
                  <a:off x="7022963" y="154926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5</a:t>
                  </a:r>
                </a:p>
              </p:txBody>
            </p:sp>
            <p:sp>
              <p:nvSpPr>
                <p:cNvPr id="240" name="TextBox 239">
                  <a:extLst>
                    <a:ext uri="{FF2B5EF4-FFF2-40B4-BE49-F238E27FC236}">
                      <a16:creationId xmlns:a16="http://schemas.microsoft.com/office/drawing/2014/main" id="{217BFDA0-44CA-58BB-AB94-91FEA38D0012}"/>
                    </a:ext>
                  </a:extLst>
                </p:cNvPr>
                <p:cNvSpPr txBox="1"/>
                <p:nvPr/>
              </p:nvSpPr>
              <p:spPr>
                <a:xfrm>
                  <a:off x="6838576" y="112137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6</a:t>
                  </a:r>
                </a:p>
              </p:txBody>
            </p:sp>
            <p:sp>
              <p:nvSpPr>
                <p:cNvPr id="241" name="TextBox 240">
                  <a:extLst>
                    <a:ext uri="{FF2B5EF4-FFF2-40B4-BE49-F238E27FC236}">
                      <a16:creationId xmlns:a16="http://schemas.microsoft.com/office/drawing/2014/main" id="{C87E674D-3455-1AC2-4465-1A69FE546034}"/>
                    </a:ext>
                  </a:extLst>
                </p:cNvPr>
                <p:cNvSpPr txBox="1"/>
                <p:nvPr/>
              </p:nvSpPr>
              <p:spPr>
                <a:xfrm>
                  <a:off x="6395469" y="986717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7</a:t>
                  </a:r>
                </a:p>
              </p:txBody>
            </p:sp>
            <p:sp>
              <p:nvSpPr>
                <p:cNvPr id="242" name="TextBox 241">
                  <a:extLst>
                    <a:ext uri="{FF2B5EF4-FFF2-40B4-BE49-F238E27FC236}">
                      <a16:creationId xmlns:a16="http://schemas.microsoft.com/office/drawing/2014/main" id="{865303C9-BBA5-72B4-2F31-635A7FF300AE}"/>
                    </a:ext>
                  </a:extLst>
                </p:cNvPr>
                <p:cNvSpPr txBox="1"/>
                <p:nvPr/>
              </p:nvSpPr>
              <p:spPr>
                <a:xfrm>
                  <a:off x="5963308" y="839306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8</a:t>
                  </a:r>
                </a:p>
              </p:txBody>
            </p:sp>
            <p:sp>
              <p:nvSpPr>
                <p:cNvPr id="243" name="TextBox 242">
                  <a:extLst>
                    <a:ext uri="{FF2B5EF4-FFF2-40B4-BE49-F238E27FC236}">
                      <a16:creationId xmlns:a16="http://schemas.microsoft.com/office/drawing/2014/main" id="{5B529032-B293-9C7D-BA21-F43E38315F13}"/>
                    </a:ext>
                  </a:extLst>
                </p:cNvPr>
                <p:cNvSpPr txBox="1"/>
                <p:nvPr/>
              </p:nvSpPr>
              <p:spPr>
                <a:xfrm>
                  <a:off x="5586831" y="757530"/>
                  <a:ext cx="16968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9</a:t>
                  </a:r>
                </a:p>
              </p:txBody>
            </p:sp>
            <p:sp>
              <p:nvSpPr>
                <p:cNvPr id="244" name="TextBox 243">
                  <a:extLst>
                    <a:ext uri="{FF2B5EF4-FFF2-40B4-BE49-F238E27FC236}">
                      <a16:creationId xmlns:a16="http://schemas.microsoft.com/office/drawing/2014/main" id="{698798D2-9B01-E68C-C98E-C69FFF8D33E4}"/>
                    </a:ext>
                  </a:extLst>
                </p:cNvPr>
                <p:cNvSpPr txBox="1"/>
                <p:nvPr/>
              </p:nvSpPr>
              <p:spPr>
                <a:xfrm>
                  <a:off x="5121094" y="1026840"/>
                  <a:ext cx="32220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NZ" sz="1000" dirty="0"/>
                    <a:t>10</a:t>
                  </a:r>
                </a:p>
              </p:txBody>
            </p:sp>
          </p:grpSp>
          <p:sp>
            <p:nvSpPr>
              <p:cNvPr id="234" name="Rectangle 28">
                <a:extLst>
                  <a:ext uri="{FF2B5EF4-FFF2-40B4-BE49-F238E27FC236}">
                    <a16:creationId xmlns:a16="http://schemas.microsoft.com/office/drawing/2014/main" id="{7F2FF4D8-12B4-2DAC-4B1D-28D5EBFAC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60868">
                <a:off x="5293324" y="2247585"/>
                <a:ext cx="1692275" cy="4683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AU" sz="1400" dirty="0"/>
                  <a:t>Table 12 (9)</a:t>
                </a:r>
              </a:p>
            </p:txBody>
          </p:sp>
        </p:grpSp>
        <p:sp>
          <p:nvSpPr>
            <p:cNvPr id="231" name="AutoShape 7">
              <a:extLst>
                <a:ext uri="{FF2B5EF4-FFF2-40B4-BE49-F238E27FC236}">
                  <a16:creationId xmlns:a16="http://schemas.microsoft.com/office/drawing/2014/main" id="{EFA2F8A0-5743-A030-A314-73E073019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1104" y="1804612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2" name="AutoShape 7">
              <a:extLst>
                <a:ext uri="{FF2B5EF4-FFF2-40B4-BE49-F238E27FC236}">
                  <a16:creationId xmlns:a16="http://schemas.microsoft.com/office/drawing/2014/main" id="{3FC90437-9AD7-1F39-A0F5-7BE3B650A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5827" y="3075992"/>
              <a:ext cx="215900" cy="233363"/>
            </a:xfrm>
            <a:prstGeom prst="star5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47877DDE-4776-3F69-6F2E-E06710D63B3E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B6D84306-68E8-FB17-C9F7-9B3D5793749A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EA3EA90B-9571-3D95-A109-0D9B46AE71D9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D3563E29-C085-FA08-6042-5A9F9478C4D0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9243375D-CBB0-C1B4-6DD3-62C46145565D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13B54802-503F-6F70-930A-CFC24B816810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2586A5A0-9E92-01E1-DF9D-4BCEAB784E5B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239C0AF4-FB43-1D33-6AE5-4F18568B3544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63B530CA-1E02-D58F-656B-6DAF2CEEC6F9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A7A4C7F-9F7E-DABC-F1A6-BFE5B9ACC7C6}"/>
              </a:ext>
            </a:extLst>
          </p:cNvPr>
          <p:cNvSpPr/>
          <p:nvPr/>
        </p:nvSpPr>
        <p:spPr>
          <a:xfrm>
            <a:off x="10172822" y="726821"/>
            <a:ext cx="1047945" cy="40224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8219ED-CB7D-5C20-8A89-2888C6322E96}"/>
              </a:ext>
            </a:extLst>
          </p:cNvPr>
          <p:cNvSpPr txBox="1"/>
          <p:nvPr/>
        </p:nvSpPr>
        <p:spPr>
          <a:xfrm>
            <a:off x="11655784" y="1649846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5E992-4FF3-4063-7D65-310290BADF99}"/>
              </a:ext>
            </a:extLst>
          </p:cNvPr>
          <p:cNvSpPr/>
          <p:nvPr/>
        </p:nvSpPr>
        <p:spPr>
          <a:xfrm>
            <a:off x="10164238" y="2896582"/>
            <a:ext cx="1047945" cy="40224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0128BA-2FC4-8AF2-A67F-16E169048392}"/>
              </a:ext>
            </a:extLst>
          </p:cNvPr>
          <p:cNvSpPr txBox="1"/>
          <p:nvPr/>
        </p:nvSpPr>
        <p:spPr>
          <a:xfrm>
            <a:off x="11622972" y="1296144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F99D9F-D180-5E89-506E-C51D025FD1AB}"/>
              </a:ext>
            </a:extLst>
          </p:cNvPr>
          <p:cNvSpPr txBox="1"/>
          <p:nvPr/>
        </p:nvSpPr>
        <p:spPr>
          <a:xfrm>
            <a:off x="11622972" y="986371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90DEF0-2DDB-66BC-6586-61284C2C57CD}"/>
              </a:ext>
            </a:extLst>
          </p:cNvPr>
          <p:cNvSpPr txBox="1"/>
          <p:nvPr/>
        </p:nvSpPr>
        <p:spPr>
          <a:xfrm>
            <a:off x="11612692" y="711282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7D90B7-DC85-A7A5-6A28-B59129A55711}"/>
              </a:ext>
            </a:extLst>
          </p:cNvPr>
          <p:cNvSpPr txBox="1"/>
          <p:nvPr/>
        </p:nvSpPr>
        <p:spPr>
          <a:xfrm>
            <a:off x="11286264" y="516413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126A15-28BC-C6CB-7593-B1344BB66039}"/>
              </a:ext>
            </a:extLst>
          </p:cNvPr>
          <p:cNvSpPr txBox="1"/>
          <p:nvPr/>
        </p:nvSpPr>
        <p:spPr>
          <a:xfrm>
            <a:off x="10854111" y="516414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74CF0E-3521-512E-B341-5A66891E3F8E}"/>
              </a:ext>
            </a:extLst>
          </p:cNvPr>
          <p:cNvSpPr txBox="1"/>
          <p:nvPr/>
        </p:nvSpPr>
        <p:spPr>
          <a:xfrm>
            <a:off x="10505662" y="516415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9C0FE1-1242-78DA-2028-A1DC6C6EAEC0}"/>
              </a:ext>
            </a:extLst>
          </p:cNvPr>
          <p:cNvSpPr txBox="1"/>
          <p:nvPr/>
        </p:nvSpPr>
        <p:spPr>
          <a:xfrm>
            <a:off x="10151876" y="506242"/>
            <a:ext cx="334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1E0F861-7307-B9C3-FE15-7C39D1B3A319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8E0366F-5E45-12E2-25E8-2CC2906B99FE}"/>
              </a:ext>
            </a:extLst>
          </p:cNvPr>
          <p:cNvSpPr txBox="1"/>
          <p:nvPr/>
        </p:nvSpPr>
        <p:spPr>
          <a:xfrm>
            <a:off x="10111937" y="4024625"/>
            <a:ext cx="19136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>
                <a:solidFill>
                  <a:srgbClr val="0070C0"/>
                </a:solidFill>
              </a:rPr>
              <a:t>Example of Head Table with more than 10 members</a:t>
            </a:r>
          </a:p>
        </p:txBody>
      </p:sp>
    </p:spTree>
    <p:extLst>
      <p:ext uri="{BB962C8B-B14F-4D97-AF65-F5344CB8AC3E}">
        <p14:creationId xmlns:p14="http://schemas.microsoft.com/office/powerpoint/2010/main" val="304430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99CF5-3885-811E-DC53-168B1BB6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4">
            <a:extLst>
              <a:ext uri="{FF2B5EF4-FFF2-40B4-BE49-F238E27FC236}">
                <a16:creationId xmlns:a16="http://schemas.microsoft.com/office/drawing/2014/main" id="{39DB2BE2-FD69-376C-FAA0-EAD1505E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0892" y="4021719"/>
            <a:ext cx="340481" cy="32385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820B6A61-3760-B79F-977D-6F8AE7F62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9032" y="4022934"/>
            <a:ext cx="777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6BDA217E-9BB0-645A-3DD0-912AA95A7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40931"/>
              </p:ext>
            </p:extLst>
          </p:nvPr>
        </p:nvGraphicFramePr>
        <p:xfrm>
          <a:off x="245262" y="4907486"/>
          <a:ext cx="11690716" cy="15442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984">
                  <a:extLst>
                    <a:ext uri="{9D8B030D-6E8A-4147-A177-3AD203B41FA5}">
                      <a16:colId xmlns:a16="http://schemas.microsoft.com/office/drawing/2014/main" val="647238183"/>
                    </a:ext>
                  </a:extLst>
                </a:gridCol>
                <a:gridCol w="934137">
                  <a:extLst>
                    <a:ext uri="{9D8B030D-6E8A-4147-A177-3AD203B41FA5}">
                      <a16:colId xmlns:a16="http://schemas.microsoft.com/office/drawing/2014/main" val="463601270"/>
                    </a:ext>
                  </a:extLst>
                </a:gridCol>
                <a:gridCol w="1069006">
                  <a:extLst>
                    <a:ext uri="{9D8B030D-6E8A-4147-A177-3AD203B41FA5}">
                      <a16:colId xmlns:a16="http://schemas.microsoft.com/office/drawing/2014/main" val="371726384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04121282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1849165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38342555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249423507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644146150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3930872952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68938344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049378106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2386375841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1363894699"/>
                    </a:ext>
                  </a:extLst>
                </a:gridCol>
                <a:gridCol w="832599">
                  <a:extLst>
                    <a:ext uri="{9D8B030D-6E8A-4147-A177-3AD203B41FA5}">
                      <a16:colId xmlns:a16="http://schemas.microsoft.com/office/drawing/2014/main" val="4237848064"/>
                    </a:ext>
                  </a:extLst>
                </a:gridCol>
              </a:tblGrid>
              <a:tr h="219264"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600" dirty="0"/>
                        <a:t>Head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Table 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8462941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 No Seat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No Seat 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600" dirty="0"/>
                        <a:t>1.</a:t>
                      </a:r>
                    </a:p>
                    <a:p>
                      <a:pPr algn="l"/>
                      <a:r>
                        <a:rPr lang="en-AU" sz="600" dirty="0"/>
                        <a:t>2.</a:t>
                      </a:r>
                    </a:p>
                    <a:p>
                      <a:pPr algn="l"/>
                      <a:r>
                        <a:rPr lang="en-AU" sz="600" dirty="0"/>
                        <a:t>3.</a:t>
                      </a:r>
                    </a:p>
                    <a:p>
                      <a:pPr algn="l"/>
                      <a:r>
                        <a:rPr lang="en-AU" sz="600" dirty="0"/>
                        <a:t>4.</a:t>
                      </a:r>
                    </a:p>
                    <a:p>
                      <a:pPr algn="l"/>
                      <a:r>
                        <a:rPr lang="en-AU" sz="600" dirty="0"/>
                        <a:t>5. Leave Spare</a:t>
                      </a:r>
                    </a:p>
                    <a:p>
                      <a:pPr algn="l"/>
                      <a:r>
                        <a:rPr lang="en-AU" sz="600" dirty="0"/>
                        <a:t>6.</a:t>
                      </a:r>
                    </a:p>
                    <a:p>
                      <a:pPr algn="l"/>
                      <a:r>
                        <a:rPr lang="en-AU" sz="600" dirty="0"/>
                        <a:t>7.</a:t>
                      </a:r>
                    </a:p>
                    <a:p>
                      <a:pPr algn="l"/>
                      <a:r>
                        <a:rPr lang="en-AU" sz="600" dirty="0"/>
                        <a:t>8.</a:t>
                      </a:r>
                    </a:p>
                    <a:p>
                      <a:pPr algn="l"/>
                      <a:r>
                        <a:rPr lang="en-AU" sz="600" dirty="0"/>
                        <a:t>9.</a:t>
                      </a:r>
                    </a:p>
                    <a:p>
                      <a:pPr algn="l"/>
                      <a:r>
                        <a:rPr lang="en-AU" sz="6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5914604"/>
                  </a:ext>
                </a:extLst>
              </a:tr>
              <a:tr h="319159">
                <a:tc>
                  <a:txBody>
                    <a:bodyPr/>
                    <a:lstStyle/>
                    <a:p>
                      <a:pPr algn="ctr"/>
                      <a:r>
                        <a:rPr lang="en-AU" sz="600" dirty="0"/>
                        <a:t>TOTAL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8181078"/>
                  </a:ext>
                </a:extLst>
              </a:tr>
            </a:tbl>
          </a:graphicData>
        </a:graphic>
      </p:graphicFrame>
      <p:sp>
        <p:nvSpPr>
          <p:cNvPr id="18" name="Text Box 16">
            <a:extLst>
              <a:ext uri="{FF2B5EF4-FFF2-40B4-BE49-F238E27FC236}">
                <a16:creationId xmlns:a16="http://schemas.microsoft.com/office/drawing/2014/main" id="{F3F47FA2-A21A-7F50-7066-C5C9C8F26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2" y="1256655"/>
            <a:ext cx="20256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1102" name="Straight Connector 1101">
            <a:extLst>
              <a:ext uri="{FF2B5EF4-FFF2-40B4-BE49-F238E27FC236}">
                <a16:creationId xmlns:a16="http://schemas.microsoft.com/office/drawing/2014/main" id="{26FF5868-60DE-3A21-40AC-8FCA888CC8E3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0" cy="753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5" name="Straight Connector 1104">
            <a:extLst>
              <a:ext uri="{FF2B5EF4-FFF2-40B4-BE49-F238E27FC236}">
                <a16:creationId xmlns:a16="http://schemas.microsoft.com/office/drawing/2014/main" id="{6D56F59B-4DF4-56BD-EAA3-3DF0F98DE507}"/>
              </a:ext>
            </a:extLst>
          </p:cNvPr>
          <p:cNvCxnSpPr>
            <a:cxnSpLocks/>
          </p:cNvCxnSpPr>
          <p:nvPr/>
        </p:nvCxnSpPr>
        <p:spPr>
          <a:xfrm>
            <a:off x="8041321" y="3897297"/>
            <a:ext cx="25215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7" name="Straight Connector 1106">
            <a:extLst>
              <a:ext uri="{FF2B5EF4-FFF2-40B4-BE49-F238E27FC236}">
                <a16:creationId xmlns:a16="http://schemas.microsoft.com/office/drawing/2014/main" id="{8C697492-622C-17F7-4D17-64BE74C0C84E}"/>
              </a:ext>
            </a:extLst>
          </p:cNvPr>
          <p:cNvCxnSpPr>
            <a:cxnSpLocks/>
          </p:cNvCxnSpPr>
          <p:nvPr/>
        </p:nvCxnSpPr>
        <p:spPr>
          <a:xfrm flipH="1">
            <a:off x="5710757" y="4650481"/>
            <a:ext cx="2330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9" name="Straight Connector 1108">
            <a:extLst>
              <a:ext uri="{FF2B5EF4-FFF2-40B4-BE49-F238E27FC236}">
                <a16:creationId xmlns:a16="http://schemas.microsoft.com/office/drawing/2014/main" id="{469F8747-9CC5-9783-84BB-28BF683DFCAC}"/>
              </a:ext>
            </a:extLst>
          </p:cNvPr>
          <p:cNvCxnSpPr>
            <a:cxnSpLocks/>
          </p:cNvCxnSpPr>
          <p:nvPr/>
        </p:nvCxnSpPr>
        <p:spPr>
          <a:xfrm flipH="1">
            <a:off x="1527152" y="4650481"/>
            <a:ext cx="22279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1" name="Straight Connector 1110">
            <a:extLst>
              <a:ext uri="{FF2B5EF4-FFF2-40B4-BE49-F238E27FC236}">
                <a16:creationId xmlns:a16="http://schemas.microsoft.com/office/drawing/2014/main" id="{A3A69332-AC59-8D17-72B1-DA33BEE5E576}"/>
              </a:ext>
            </a:extLst>
          </p:cNvPr>
          <p:cNvCxnSpPr/>
          <p:nvPr/>
        </p:nvCxnSpPr>
        <p:spPr>
          <a:xfrm>
            <a:off x="1527152" y="3897297"/>
            <a:ext cx="17288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3" name="Straight Connector 1112">
            <a:extLst>
              <a:ext uri="{FF2B5EF4-FFF2-40B4-BE49-F238E27FC236}">
                <a16:creationId xmlns:a16="http://schemas.microsoft.com/office/drawing/2014/main" id="{7031BF13-DEBD-1957-61B4-42CC1271D4E1}"/>
              </a:ext>
            </a:extLst>
          </p:cNvPr>
          <p:cNvCxnSpPr/>
          <p:nvPr/>
        </p:nvCxnSpPr>
        <p:spPr>
          <a:xfrm>
            <a:off x="3270884" y="3897297"/>
            <a:ext cx="0" cy="753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Straight Connector 1114">
            <a:extLst>
              <a:ext uri="{FF2B5EF4-FFF2-40B4-BE49-F238E27FC236}">
                <a16:creationId xmlns:a16="http://schemas.microsoft.com/office/drawing/2014/main" id="{6E1CC1E2-B1E9-5B11-1C32-BE84F9C316DD}"/>
              </a:ext>
            </a:extLst>
          </p:cNvPr>
          <p:cNvCxnSpPr/>
          <p:nvPr/>
        </p:nvCxnSpPr>
        <p:spPr>
          <a:xfrm flipV="1">
            <a:off x="1527152" y="3354179"/>
            <a:ext cx="0" cy="12963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Straight Connector 1119">
            <a:extLst>
              <a:ext uri="{FF2B5EF4-FFF2-40B4-BE49-F238E27FC236}">
                <a16:creationId xmlns:a16="http://schemas.microsoft.com/office/drawing/2014/main" id="{97A9AD7C-1638-F724-0CA9-2EB228ED5A5C}"/>
              </a:ext>
            </a:extLst>
          </p:cNvPr>
          <p:cNvCxnSpPr>
            <a:cxnSpLocks/>
          </p:cNvCxnSpPr>
          <p:nvPr/>
        </p:nvCxnSpPr>
        <p:spPr>
          <a:xfrm>
            <a:off x="10533747" y="3579181"/>
            <a:ext cx="16582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2" name="Straight Connector 1121">
            <a:extLst>
              <a:ext uri="{FF2B5EF4-FFF2-40B4-BE49-F238E27FC236}">
                <a16:creationId xmlns:a16="http://schemas.microsoft.com/office/drawing/2014/main" id="{0328FAE9-E3E3-D0B1-C5CB-4DB591F87DA5}"/>
              </a:ext>
            </a:extLst>
          </p:cNvPr>
          <p:cNvCxnSpPr>
            <a:cxnSpLocks/>
          </p:cNvCxnSpPr>
          <p:nvPr/>
        </p:nvCxnSpPr>
        <p:spPr>
          <a:xfrm>
            <a:off x="10562844" y="3561223"/>
            <a:ext cx="0" cy="3360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33">
            <a:extLst>
              <a:ext uri="{FF2B5EF4-FFF2-40B4-BE49-F238E27FC236}">
                <a16:creationId xmlns:a16="http://schemas.microsoft.com/office/drawing/2014/main" id="{2A7DDC36-21A8-2A0B-B859-3A220B3FBAE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895369" y="1541378"/>
            <a:ext cx="3075131" cy="4406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Head Table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34B93A-9D85-4E9A-380F-C885D8D5784A}"/>
              </a:ext>
            </a:extLst>
          </p:cNvPr>
          <p:cNvSpPr txBox="1"/>
          <p:nvPr/>
        </p:nvSpPr>
        <p:spPr>
          <a:xfrm>
            <a:off x="11736762" y="304726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42C6040-1681-B4C1-C3E1-9522B8BFC1C3}"/>
              </a:ext>
            </a:extLst>
          </p:cNvPr>
          <p:cNvSpPr txBox="1"/>
          <p:nvPr/>
        </p:nvSpPr>
        <p:spPr>
          <a:xfrm>
            <a:off x="11744531" y="2736012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FDB711-C227-A414-50B5-D291A91C60A0}"/>
              </a:ext>
            </a:extLst>
          </p:cNvPr>
          <p:cNvSpPr txBox="1"/>
          <p:nvPr/>
        </p:nvSpPr>
        <p:spPr>
          <a:xfrm>
            <a:off x="11759568" y="241454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956CD6-88D4-65AC-66FF-9B177955BDA7}"/>
              </a:ext>
            </a:extLst>
          </p:cNvPr>
          <p:cNvSpPr txBox="1"/>
          <p:nvPr/>
        </p:nvSpPr>
        <p:spPr>
          <a:xfrm>
            <a:off x="11761648" y="2073291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559E5C-4711-0B1E-F1EA-E7E1FCE65369}"/>
              </a:ext>
            </a:extLst>
          </p:cNvPr>
          <p:cNvSpPr txBox="1"/>
          <p:nvPr/>
        </p:nvSpPr>
        <p:spPr>
          <a:xfrm>
            <a:off x="11772455" y="168351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49419D8-6BE0-22A8-ED17-47D2992AFD15}"/>
              </a:ext>
            </a:extLst>
          </p:cNvPr>
          <p:cNvSpPr txBox="1"/>
          <p:nvPr/>
        </p:nvSpPr>
        <p:spPr>
          <a:xfrm>
            <a:off x="11766290" y="133715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54F461-0EDF-E83F-3935-9E164061C8DE}"/>
              </a:ext>
            </a:extLst>
          </p:cNvPr>
          <p:cNvSpPr txBox="1"/>
          <p:nvPr/>
        </p:nvSpPr>
        <p:spPr>
          <a:xfrm>
            <a:off x="11759568" y="1030184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1FAF69D-6FB3-DE0E-C7CC-EBBC0A6D4E04}"/>
              </a:ext>
            </a:extLst>
          </p:cNvPr>
          <p:cNvSpPr txBox="1"/>
          <p:nvPr/>
        </p:nvSpPr>
        <p:spPr>
          <a:xfrm>
            <a:off x="11748046" y="712979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9FAF7C3-1FFC-9D2F-8481-A1B2725D1C5F}"/>
              </a:ext>
            </a:extLst>
          </p:cNvPr>
          <p:cNvSpPr txBox="1"/>
          <p:nvPr/>
        </p:nvSpPr>
        <p:spPr>
          <a:xfrm>
            <a:off x="11731993" y="447020"/>
            <a:ext cx="169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4AFBC0-9277-7266-B8AC-569032B8BC06}"/>
              </a:ext>
            </a:extLst>
          </p:cNvPr>
          <p:cNvSpPr txBox="1"/>
          <p:nvPr/>
        </p:nvSpPr>
        <p:spPr>
          <a:xfrm>
            <a:off x="11731992" y="173515"/>
            <a:ext cx="3445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000" dirty="0"/>
              <a:t>10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41A396-3155-8A1A-3258-30957641BF18}"/>
              </a:ext>
            </a:extLst>
          </p:cNvPr>
          <p:cNvCxnSpPr>
            <a:cxnSpLocks/>
          </p:cNvCxnSpPr>
          <p:nvPr/>
        </p:nvCxnSpPr>
        <p:spPr>
          <a:xfrm flipH="1" flipV="1">
            <a:off x="9112" y="2970384"/>
            <a:ext cx="1527152" cy="3940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0FEC7B5-8EC5-C3D7-BB82-DFCE95A07CED}"/>
              </a:ext>
            </a:extLst>
          </p:cNvPr>
          <p:cNvGrpSpPr/>
          <p:nvPr/>
        </p:nvGrpSpPr>
        <p:grpSpPr>
          <a:xfrm rot="5400000">
            <a:off x="7918238" y="1414595"/>
            <a:ext cx="1383993" cy="1392964"/>
            <a:chOff x="574047" y="999567"/>
            <a:chExt cx="1383993" cy="1392964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335BCB4-9BFE-B940-FC28-95AF10C5F21C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75B7035-4540-3C23-C68C-C57212816D66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63CB2AA-EF09-27B5-F697-4EDBB8B5648A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9FF90D3-3D0C-0F56-3964-54F98EB247BD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57BCBE8-6E35-D84C-8541-53E9211C162A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FE4621C-01AF-0A36-5CF5-6FBF4DE65318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E250D3A-43CC-AC99-0DAE-A387FDCF7721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DBD884F-9D90-719C-119F-A5C0BA4352C5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A71A0D4-62D5-A407-28A2-71F095664502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B865BF6-E0CB-33A9-F5A6-393503E03A7A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7F7C10A-7B4F-0284-C42D-87DC28D8BA5D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A0882DD-6885-42BB-70D8-9E55B8D8D951}"/>
              </a:ext>
            </a:extLst>
          </p:cNvPr>
          <p:cNvGrpSpPr/>
          <p:nvPr/>
        </p:nvGrpSpPr>
        <p:grpSpPr>
          <a:xfrm rot="5400000">
            <a:off x="9217746" y="322219"/>
            <a:ext cx="1383993" cy="1392964"/>
            <a:chOff x="574047" y="999567"/>
            <a:chExt cx="1383993" cy="139296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526F6CE-F90D-B2B1-86C6-4B8CA31409A0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9CA105E-37DD-583A-74D9-D01FF185DDF3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58025B2-9A57-4E47-3840-CC8E299D98E9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66FC5FB-10F5-3B3A-FA60-F1C66A79F112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104E6F5-A3C1-DDC8-6543-DAE934746442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CECDE27-6F65-2948-8005-5279992769F4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D2F5950-3288-5918-6409-7712E9D8FD4D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64D16D5-E6E1-D28E-681F-801FCF2B1D5E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EB5A04C-0E12-5EC7-4591-595B964C8860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756FCC5-D229-9CD1-5CAD-F7835227FCE7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FB11BAD-947E-B069-22C0-28D333837324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D7CD4FC-C29C-4FDE-A1EE-46585613F0D6}"/>
              </a:ext>
            </a:extLst>
          </p:cNvPr>
          <p:cNvGrpSpPr/>
          <p:nvPr/>
        </p:nvGrpSpPr>
        <p:grpSpPr>
          <a:xfrm rot="5400000">
            <a:off x="9408858" y="2199509"/>
            <a:ext cx="1383993" cy="1392964"/>
            <a:chOff x="574047" y="999567"/>
            <a:chExt cx="1383993" cy="1392964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E390C83E-7BBE-909D-47A4-53B4100B2366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D4FA79E-700D-7652-83A0-FB93AFB92123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4FADBC63-3FA8-905D-70B4-9B07BBCEFEBC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E1DF0DB-74DE-A474-7BD8-ED0FFA0BAD28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B6DD920-16AC-76DB-78B4-1DC47F3A1FA6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97841F1A-1448-4C3C-E56A-2C5754231339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DEF375A1-E4E1-3750-B161-55EFFC9ADC41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0CE5D31-8CE5-667F-5A79-41E1740F6CDF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C71457F-F6BE-1094-DD20-66DBEB5F21E4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51F98C01-2952-0F2F-5DD8-E1D015014984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DA805AFE-5B15-54BB-ACFE-182BC4F040A0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C04A7BD-AA6C-5DB2-0DDC-62A3A1A21027}"/>
              </a:ext>
            </a:extLst>
          </p:cNvPr>
          <p:cNvGrpSpPr/>
          <p:nvPr/>
        </p:nvGrpSpPr>
        <p:grpSpPr>
          <a:xfrm rot="5400000">
            <a:off x="6825823" y="179751"/>
            <a:ext cx="1383993" cy="1392964"/>
            <a:chOff x="574047" y="999567"/>
            <a:chExt cx="1383993" cy="1392964"/>
          </a:xfrm>
        </p:grpSpPr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1360307F-C8EB-761D-DF6C-A88EC8E5E84A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850E599-EE3E-D192-2773-C01C13C5288D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9FB13497-59B1-E81D-EBA5-368AE7663FD0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5A7C838D-352D-D47D-6180-349CADF27D75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E1A6707B-5404-0194-6DA7-26EB9F27ECEB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3CBC29E-E2A7-6BD2-03BC-895943035AD0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FBCBFABD-C2C7-F22E-A8D7-E05956DBE11B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2C369F2D-291F-6BE6-39FB-56B3C4112A87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65856DB2-C706-B3A4-2A8D-F1091C15B4FC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C67A75D7-0FF4-CF5D-7276-48A7007848C5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CA02A6D8-5AEC-820F-2DA6-85DF807B1A29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D7391A76-B20E-2995-9019-456DC079F453}"/>
              </a:ext>
            </a:extLst>
          </p:cNvPr>
          <p:cNvGrpSpPr/>
          <p:nvPr/>
        </p:nvGrpSpPr>
        <p:grpSpPr>
          <a:xfrm rot="5400000">
            <a:off x="5404001" y="1391053"/>
            <a:ext cx="1383993" cy="1392964"/>
            <a:chOff x="574047" y="999567"/>
            <a:chExt cx="1383993" cy="1392964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C75EC8B1-B7BF-5760-AD8A-6A7CB10CD282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96C3C094-6191-E358-06A2-7C68770A43E2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1C00165-455F-442A-235F-A0FF7EFB6D78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BA899E7-AD9B-4EBB-6669-BC22D6029155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2B54171-4C8E-2663-EA09-91895B97901D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0CACDE3-8233-7F1D-2AE1-2792B0A28C4E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B70385D-D534-624C-46E2-17355753CD00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80318DCD-F36F-91B5-9F1F-283FD591F3F5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586A15A0-CE0E-0052-2598-03B0DF186104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DD91D1DF-3A35-64F3-9B9A-A14CB5A6FB0F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2C795285-8BB0-83F1-C2DD-D92DAE310BC0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8BFB88DA-0E39-A362-11AF-045946C10F5E}"/>
              </a:ext>
            </a:extLst>
          </p:cNvPr>
          <p:cNvGrpSpPr/>
          <p:nvPr/>
        </p:nvGrpSpPr>
        <p:grpSpPr>
          <a:xfrm rot="5400000">
            <a:off x="6801209" y="2568270"/>
            <a:ext cx="1383993" cy="1392964"/>
            <a:chOff x="574047" y="999567"/>
            <a:chExt cx="1383993" cy="1392964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2FFD1B48-32E0-BED6-E78E-78A2EBA6BE12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2DAAA02-06EC-A577-4452-84F043908484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8B5D4C90-CDE0-00F6-69D7-F054068C5181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DE94AEFA-8B17-A932-ED25-F9DAE0487547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5A78789E-AC5C-8D07-A650-8552927800A6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96652354-7DF8-343E-EA3F-973EF6101770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DAF2122-211D-0F53-D34B-F9E0D95171EF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ADF69783-F0AA-4C14-B825-ED6812F270AF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BD4B549D-1D4A-B665-0E0A-DEB6E16C89AE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AEDE72E0-02AA-311F-3C84-42CD6530475F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7834F864-1DC1-80DC-CA6D-CBF179EF1399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8921C94-932E-8B95-33C7-896203F3A019}"/>
              </a:ext>
            </a:extLst>
          </p:cNvPr>
          <p:cNvGrpSpPr/>
          <p:nvPr/>
        </p:nvGrpSpPr>
        <p:grpSpPr>
          <a:xfrm rot="5400000">
            <a:off x="4290732" y="88261"/>
            <a:ext cx="1383993" cy="1392964"/>
            <a:chOff x="574047" y="999567"/>
            <a:chExt cx="1383993" cy="1392964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2939C87B-24CA-5BA7-51BE-5FEA9C6692C1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A236A735-6D59-5999-73AB-A43A731EFDAF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BA54A669-1CFB-97E4-9CD9-D3077862323D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57C5BC26-433D-AF78-F785-76AF82DDF803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85CA7496-908E-CA54-EF1B-B2A634B122A9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AFEA86A3-E354-7542-449D-5EDFDB6A27B7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79D81C32-CD11-AF9C-EDD5-B16D04F681AF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5E33A576-B343-B841-AB18-86D98FAEA122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5393349A-6662-5F97-4D4E-CCD306560386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19B50989-283F-3EBC-70F1-255C49C6276A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26552651-2DC5-93B5-42AB-317DF930A66A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1C9ABACC-B7B1-950A-ECF7-1DD99121C8F8}"/>
              </a:ext>
            </a:extLst>
          </p:cNvPr>
          <p:cNvGrpSpPr/>
          <p:nvPr/>
        </p:nvGrpSpPr>
        <p:grpSpPr>
          <a:xfrm rot="5400000">
            <a:off x="2973473" y="1464415"/>
            <a:ext cx="1383993" cy="1392964"/>
            <a:chOff x="574047" y="999567"/>
            <a:chExt cx="1383993" cy="1392964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4D797DC-9B6E-4F48-7A06-473F6B21308C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46BF6BC-6762-3FB6-206B-398BEC03D8B5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44B8E35D-18DB-0DD9-61F2-821CF88AB0C8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87401FAE-5884-8A14-BF1E-5D6C805BEF09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565657A7-65A3-EF74-C97F-0046C0380356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DF467068-581C-D935-90AB-C0E53960ED2A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5AE9B100-4592-8BB0-9439-54A6B793FDBD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E933254-7681-129A-9603-717DB547E0F1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6DCD8B4C-E2A9-252D-FB94-1DB6DA5E1A94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09885785-F16F-FECA-698F-BC5305846C19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80AF5D5C-10D6-BCC2-8FE7-5EE50114AEEF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EF6C2B43-CC2F-A783-397F-FA24F9D4C453}"/>
              </a:ext>
            </a:extLst>
          </p:cNvPr>
          <p:cNvGrpSpPr/>
          <p:nvPr/>
        </p:nvGrpSpPr>
        <p:grpSpPr>
          <a:xfrm rot="5400000">
            <a:off x="4294797" y="2825200"/>
            <a:ext cx="1383993" cy="1392964"/>
            <a:chOff x="574047" y="999567"/>
            <a:chExt cx="1383993" cy="1392964"/>
          </a:xfrm>
        </p:grpSpPr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DEE402ED-1182-B883-A252-05070B35093E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D68BF740-28BC-A37A-5C6C-DAAFEEC6C6E0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E517E193-4B1B-C36A-D69E-8D959FD882F6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4C43AD90-6FF2-7BFC-6063-A7123E92995B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AEC040F3-6238-8B9B-61F0-205F922DABEA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6F056699-AA96-EBB4-3A89-BC1A6A462136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041E7125-BBE0-B2E9-4571-5F5D86A84B9A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0210A870-7D42-466A-7862-575FCCB6386E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7D031FFD-2AFF-4589-0160-78F653FEC0E5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C30C17CE-D3F1-2A84-140E-28BF2032D5A2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EA4A092-BB3A-10DA-5F16-77010E50973B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0C8B11DE-7B94-5290-9340-4029149A7738}"/>
              </a:ext>
            </a:extLst>
          </p:cNvPr>
          <p:cNvGrpSpPr/>
          <p:nvPr/>
        </p:nvGrpSpPr>
        <p:grpSpPr>
          <a:xfrm rot="5400000">
            <a:off x="1824907" y="71786"/>
            <a:ext cx="1383993" cy="1392964"/>
            <a:chOff x="574047" y="999567"/>
            <a:chExt cx="1383993" cy="1392964"/>
          </a:xfrm>
        </p:grpSpPr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28865D12-D53F-7107-5FC6-41C1EC8DA7BB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E10996EB-31D9-51D6-E3EC-4A6D49596DFA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025" name="TextBox 1024">
              <a:extLst>
                <a:ext uri="{FF2B5EF4-FFF2-40B4-BE49-F238E27FC236}">
                  <a16:creationId xmlns:a16="http://schemas.microsoft.com/office/drawing/2014/main" id="{C1A3A7EE-A0FD-8D86-9C06-C57D97E43756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026" name="TextBox 1025">
              <a:extLst>
                <a:ext uri="{FF2B5EF4-FFF2-40B4-BE49-F238E27FC236}">
                  <a16:creationId xmlns:a16="http://schemas.microsoft.com/office/drawing/2014/main" id="{8C901F62-152A-BFD9-5316-CB70C80A1DD8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027" name="TextBox 1026">
              <a:extLst>
                <a:ext uri="{FF2B5EF4-FFF2-40B4-BE49-F238E27FC236}">
                  <a16:creationId xmlns:a16="http://schemas.microsoft.com/office/drawing/2014/main" id="{6695DEA6-6EA8-BCD6-24F1-A1B6A2DC33C2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034" name="TextBox 1033">
              <a:extLst>
                <a:ext uri="{FF2B5EF4-FFF2-40B4-BE49-F238E27FC236}">
                  <a16:creationId xmlns:a16="http://schemas.microsoft.com/office/drawing/2014/main" id="{47216E3A-1B3B-38CE-C70A-E9E963CCFDE6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039" name="TextBox 1038">
              <a:extLst>
                <a:ext uri="{FF2B5EF4-FFF2-40B4-BE49-F238E27FC236}">
                  <a16:creationId xmlns:a16="http://schemas.microsoft.com/office/drawing/2014/main" id="{55837AFA-3772-0451-9783-A22FA080C963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046" name="TextBox 1045">
              <a:extLst>
                <a:ext uri="{FF2B5EF4-FFF2-40B4-BE49-F238E27FC236}">
                  <a16:creationId xmlns:a16="http://schemas.microsoft.com/office/drawing/2014/main" id="{BBF3AE35-2848-9A59-2C63-7E6335D30C69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051" name="TextBox 1050">
              <a:extLst>
                <a:ext uri="{FF2B5EF4-FFF2-40B4-BE49-F238E27FC236}">
                  <a16:creationId xmlns:a16="http://schemas.microsoft.com/office/drawing/2014/main" id="{6821B1F5-A87E-173A-3787-8290C8B34E7A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058" name="TextBox 1057">
              <a:extLst>
                <a:ext uri="{FF2B5EF4-FFF2-40B4-BE49-F238E27FC236}">
                  <a16:creationId xmlns:a16="http://schemas.microsoft.com/office/drawing/2014/main" id="{C97C2991-05AA-6C12-2A88-2DD16A9F7C94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063" name="TextBox 1062">
              <a:extLst>
                <a:ext uri="{FF2B5EF4-FFF2-40B4-BE49-F238E27FC236}">
                  <a16:creationId xmlns:a16="http://schemas.microsoft.com/office/drawing/2014/main" id="{12501F2E-3797-60B2-B93F-091AC1948FB4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1065" name="Group 1064">
            <a:extLst>
              <a:ext uri="{FF2B5EF4-FFF2-40B4-BE49-F238E27FC236}">
                <a16:creationId xmlns:a16="http://schemas.microsoft.com/office/drawing/2014/main" id="{20A432B4-B20C-5DA7-65E7-51CB127958B1}"/>
              </a:ext>
            </a:extLst>
          </p:cNvPr>
          <p:cNvGrpSpPr/>
          <p:nvPr/>
        </p:nvGrpSpPr>
        <p:grpSpPr>
          <a:xfrm rot="5400000">
            <a:off x="334934" y="1347534"/>
            <a:ext cx="1383993" cy="1392964"/>
            <a:chOff x="574047" y="999567"/>
            <a:chExt cx="1383993" cy="1392964"/>
          </a:xfrm>
        </p:grpSpPr>
        <p:sp>
          <p:nvSpPr>
            <p:cNvPr id="1069" name="Oval 1068">
              <a:extLst>
                <a:ext uri="{FF2B5EF4-FFF2-40B4-BE49-F238E27FC236}">
                  <a16:creationId xmlns:a16="http://schemas.microsoft.com/office/drawing/2014/main" id="{F391CE3C-F1AD-16A2-DE40-8F99CA4DD656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70" name="TextBox 1069">
              <a:extLst>
                <a:ext uri="{FF2B5EF4-FFF2-40B4-BE49-F238E27FC236}">
                  <a16:creationId xmlns:a16="http://schemas.microsoft.com/office/drawing/2014/main" id="{54E3B805-08C4-0054-9141-93914C820207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1077" name="TextBox 1076">
              <a:extLst>
                <a:ext uri="{FF2B5EF4-FFF2-40B4-BE49-F238E27FC236}">
                  <a16:creationId xmlns:a16="http://schemas.microsoft.com/office/drawing/2014/main" id="{E7A5BB29-A9DA-D861-72C2-745B07C0D689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79161FD-3E1D-2A1B-CE27-B9CDBEDFB6E8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710C1B4B-48C6-B5B8-ABB4-CFAEB7E85EE6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54412DCB-9FAA-328C-D9A3-493FDE5CC0F5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72053C53-F91E-1B78-9677-1D994AF4E7C4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EF626E86-4483-D1EB-B329-F44B0873B450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5F898951-35C8-D4AD-9268-693F9612F6B2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A2992E91-0C49-C2F1-994D-2CBD053E57F0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7E1EB8E8-B511-0403-425D-FF3CD7BCD520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6027BF9D-BBE7-B040-5BE8-FB699558F09F}"/>
              </a:ext>
            </a:extLst>
          </p:cNvPr>
          <p:cNvGrpSpPr/>
          <p:nvPr/>
        </p:nvGrpSpPr>
        <p:grpSpPr>
          <a:xfrm rot="5400000">
            <a:off x="1722246" y="2467427"/>
            <a:ext cx="1383993" cy="1392964"/>
            <a:chOff x="574047" y="999567"/>
            <a:chExt cx="1383993" cy="1392964"/>
          </a:xfrm>
        </p:grpSpPr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D0ACECD-7469-10C1-B6FE-F265B04BF461}"/>
                </a:ext>
              </a:extLst>
            </p:cNvPr>
            <p:cNvSpPr/>
            <p:nvPr/>
          </p:nvSpPr>
          <p:spPr>
            <a:xfrm>
              <a:off x="776090" y="1201063"/>
              <a:ext cx="1007740" cy="912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272FB490-DF24-EEA0-C70B-072153D2A7A3}"/>
                </a:ext>
              </a:extLst>
            </p:cNvPr>
            <p:cNvSpPr txBox="1"/>
            <p:nvPr/>
          </p:nvSpPr>
          <p:spPr>
            <a:xfrm>
              <a:off x="1579073" y="103321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1094F5A9-4402-8CCD-9DCD-862E00414D33}"/>
                </a:ext>
              </a:extLst>
            </p:cNvPr>
            <p:cNvSpPr txBox="1"/>
            <p:nvPr/>
          </p:nvSpPr>
          <p:spPr>
            <a:xfrm>
              <a:off x="1753099" y="1308358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2</a:t>
              </a:r>
            </a:p>
          </p:txBody>
        </p:sp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AB5F1E96-FF91-969A-612A-4031E5065985}"/>
                </a:ext>
              </a:extLst>
            </p:cNvPr>
            <p:cNvSpPr txBox="1"/>
            <p:nvPr/>
          </p:nvSpPr>
          <p:spPr>
            <a:xfrm>
              <a:off x="1788353" y="1674989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3</a:t>
              </a: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9EEFD559-55CA-7900-C2B5-1A3DB809848C}"/>
                </a:ext>
              </a:extLst>
            </p:cNvPr>
            <p:cNvSpPr txBox="1"/>
            <p:nvPr/>
          </p:nvSpPr>
          <p:spPr>
            <a:xfrm>
              <a:off x="1656564" y="198102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4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C534F41F-96E9-ED03-CFA1-AA048D19D644}"/>
                </a:ext>
              </a:extLst>
            </p:cNvPr>
            <p:cNvSpPr txBox="1"/>
            <p:nvPr/>
          </p:nvSpPr>
          <p:spPr>
            <a:xfrm>
              <a:off x="1381801" y="212947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5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5DD2C37-BCF0-1C29-9F9A-B753FFB66704}"/>
                </a:ext>
              </a:extLst>
            </p:cNvPr>
            <p:cNvSpPr txBox="1"/>
            <p:nvPr/>
          </p:nvSpPr>
          <p:spPr>
            <a:xfrm>
              <a:off x="989125" y="2146310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6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98D24A28-1E89-D60A-DFE1-853C635CBBB8}"/>
                </a:ext>
              </a:extLst>
            </p:cNvPr>
            <p:cNvSpPr txBox="1"/>
            <p:nvPr/>
          </p:nvSpPr>
          <p:spPr>
            <a:xfrm>
              <a:off x="781586" y="1960832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7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55934A49-4C17-24A3-B61C-8EC9E74A3C95}"/>
                </a:ext>
              </a:extLst>
            </p:cNvPr>
            <p:cNvSpPr txBox="1"/>
            <p:nvPr/>
          </p:nvSpPr>
          <p:spPr>
            <a:xfrm>
              <a:off x="574047" y="1714611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8</a:t>
              </a:r>
            </a:p>
          </p:txBody>
        </p:sp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EC7EA5AA-5265-2DE3-F46A-A73313EF3B7F}"/>
                </a:ext>
              </a:extLst>
            </p:cNvPr>
            <p:cNvSpPr txBox="1"/>
            <p:nvPr/>
          </p:nvSpPr>
          <p:spPr>
            <a:xfrm>
              <a:off x="591016" y="1312723"/>
              <a:ext cx="1696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9</a:t>
              </a:r>
            </a:p>
          </p:txBody>
        </p: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3E1DE941-B338-9EE5-0A15-5320952D9A9E}"/>
                </a:ext>
              </a:extLst>
            </p:cNvPr>
            <p:cNvSpPr txBox="1"/>
            <p:nvPr/>
          </p:nvSpPr>
          <p:spPr>
            <a:xfrm>
              <a:off x="866429" y="999567"/>
              <a:ext cx="4429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000" dirty="0"/>
                <a:t>10</a:t>
              </a:r>
            </a:p>
          </p:txBody>
        </p:sp>
      </p:grpSp>
      <p:sp>
        <p:nvSpPr>
          <p:cNvPr id="239" name="TextBox 238">
            <a:extLst>
              <a:ext uri="{FF2B5EF4-FFF2-40B4-BE49-F238E27FC236}">
                <a16:creationId xmlns:a16="http://schemas.microsoft.com/office/drawing/2014/main" id="{5ED050E2-1D22-6A37-1E4F-FA3AFC9890FC}"/>
              </a:ext>
            </a:extLst>
          </p:cNvPr>
          <p:cNvSpPr txBox="1"/>
          <p:nvPr/>
        </p:nvSpPr>
        <p:spPr>
          <a:xfrm>
            <a:off x="9323111" y="4024625"/>
            <a:ext cx="2702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i="1" dirty="0">
                <a:solidFill>
                  <a:srgbClr val="0070C0"/>
                </a:solidFill>
              </a:rPr>
              <a:t>Example of Layout with Round Tables – which needs to be hired in by Bridgewater at client's cost</a:t>
            </a:r>
          </a:p>
        </p:txBody>
      </p:sp>
    </p:spTree>
    <p:extLst>
      <p:ext uri="{BB962C8B-B14F-4D97-AF65-F5344CB8AC3E}">
        <p14:creationId xmlns:p14="http://schemas.microsoft.com/office/powerpoint/2010/main" val="181785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2327</Words>
  <Application>Microsoft Office PowerPoint</Application>
  <PresentationFormat>Widescreen</PresentationFormat>
  <Paragraphs>1276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Gill</dc:creator>
  <cp:lastModifiedBy>Bridgewater Country Estate</cp:lastModifiedBy>
  <cp:revision>17</cp:revision>
  <cp:lastPrinted>2017-10-03T07:12:14Z</cp:lastPrinted>
  <dcterms:created xsi:type="dcterms:W3CDTF">2017-07-25T06:10:23Z</dcterms:created>
  <dcterms:modified xsi:type="dcterms:W3CDTF">2024-11-26T02:35:48Z</dcterms:modified>
</cp:coreProperties>
</file>